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9"/>
  </p:notesMasterIdLst>
  <p:sldIdLst>
    <p:sldId id="256" r:id="rId4"/>
    <p:sldId id="263" r:id="rId5"/>
    <p:sldId id="275" r:id="rId6"/>
    <p:sldId id="274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1491"/>
  </p:normalViewPr>
  <p:slideViewPr>
    <p:cSldViewPr snapToGrid="0">
      <p:cViewPr>
        <p:scale>
          <a:sx n="57" d="100"/>
          <a:sy n="57" d="100"/>
        </p:scale>
        <p:origin x="376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6214-A62B-C348-9589-1DB5ECDC5C9C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465A2-4EF1-864C-A707-D44D98FDB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3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4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7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465A2-4EF1-864C-A707-D44D98FDB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8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69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336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50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6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379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833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767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01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832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9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839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29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189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9278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869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86323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535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9523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421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9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1001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684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0727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628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3"/>
          <p:cNvSpPr txBox="1">
            <a:spLocks/>
          </p:cNvSpPr>
          <p:nvPr userDrawn="1"/>
        </p:nvSpPr>
        <p:spPr>
          <a:xfrm>
            <a:off x="261400" y="73303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TensorFlow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129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9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00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40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3"/>
          <p:cNvSpPr txBox="1">
            <a:spLocks/>
          </p:cNvSpPr>
          <p:nvPr userDrawn="1"/>
        </p:nvSpPr>
        <p:spPr>
          <a:xfrm>
            <a:off x="760926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</a:p>
        </p:txBody>
      </p:sp>
    </p:spTree>
    <p:extLst>
      <p:ext uri="{BB962C8B-B14F-4D97-AF65-F5344CB8AC3E}">
        <p14:creationId xmlns:p14="http://schemas.microsoft.com/office/powerpoint/2010/main" val="340814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78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3"/>
          <p:cNvSpPr txBox="1">
            <a:spLocks/>
          </p:cNvSpPr>
          <p:nvPr userDrawn="1"/>
        </p:nvSpPr>
        <p:spPr>
          <a:xfrm>
            <a:off x="838200" y="73303"/>
            <a:ext cx="21369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l"/>
            <a:r>
              <a:rPr kumimoji="1"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802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0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6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7DA53-E343-4735-B05E-51222A698347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8E5-0421-479A-AE3D-0928647DC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3"/>
          <p:cNvSpPr txBox="1">
            <a:spLocks/>
          </p:cNvSpPr>
          <p:nvPr/>
        </p:nvSpPr>
        <p:spPr>
          <a:xfrm>
            <a:off x="816153" y="3267788"/>
            <a:ext cx="10551885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kumimoji="1" lang="zh-CN" altLang="en-US" sz="4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数据拷贝</a:t>
            </a: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257618" y="3962568"/>
            <a:ext cx="2713717" cy="583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CUDA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61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数据拷贝</a:t>
            </a:r>
            <a:endParaRPr lang="en-US" altLang="zh-CN" sz="3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79664"/>
            <a:ext cx="108494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异步拷贝特点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异步拷贝方法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7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异步拷贝特点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5" y="1457382"/>
            <a:ext cx="1125795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异步数据拷贝在显式创建的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CUDA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流中完成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异步数据拷贝过程与主机线程异步执行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用于异步数据拷贝的主机内存必须是页锁定内存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8456" y="841829"/>
            <a:ext cx="108494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异步拷贝方法</a:t>
            </a:r>
            <a:endParaRPr lang="zh-CN" altLang="en-US" sz="3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8456" y="1457382"/>
            <a:ext cx="11473544" cy="1270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异步拷贝：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cudaMemcpyAsync</a:t>
            </a:r>
            <a:endParaRPr 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charset="2"/>
              <a:buChar char="v"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与主机同步：</a:t>
            </a:r>
            <a:r>
              <a:rPr lang="en-US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cudaStreamSynchronize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1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3"/>
          <p:cNvSpPr txBox="1">
            <a:spLocks/>
          </p:cNvSpPr>
          <p:nvPr/>
        </p:nvSpPr>
        <p:spPr>
          <a:xfrm>
            <a:off x="10481806" y="6290113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公司官网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3"/>
          <p:cNvSpPr txBox="1">
            <a:spLocks/>
          </p:cNvSpPr>
          <p:nvPr/>
        </p:nvSpPr>
        <p:spPr>
          <a:xfrm>
            <a:off x="9027562" y="6305730"/>
            <a:ext cx="1271365" cy="436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F44C07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pPr algn="r"/>
            <a:r>
              <a:rPr kumimoji="1" lang="zh-CN" altLang="en-US" sz="16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微信公众号</a:t>
            </a:r>
            <a:endParaRPr kumimoji="1" lang="zh-CN" altLang="en-US" sz="1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</TotalTime>
  <Words>70</Words>
  <Application>Microsoft Macintosh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宋体</vt:lpstr>
      <vt:lpstr>微软雅黑</vt:lpstr>
      <vt:lpstr>黑体</vt:lpstr>
      <vt:lpstr>Arial</vt:lpstr>
      <vt:lpstr>Office 主题</vt:lpstr>
      <vt:lpstr>2_Office 主题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闫旭东</dc:creator>
  <cp:lastModifiedBy>simon xia</cp:lastModifiedBy>
  <cp:revision>715</cp:revision>
  <dcterms:created xsi:type="dcterms:W3CDTF">2017-09-06T03:14:08Z</dcterms:created>
  <dcterms:modified xsi:type="dcterms:W3CDTF">2019-09-13T13:56:17Z</dcterms:modified>
</cp:coreProperties>
</file>