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10"/>
  </p:notesMasterIdLst>
  <p:sldIdLst>
    <p:sldId id="256" r:id="rId4"/>
    <p:sldId id="263" r:id="rId5"/>
    <p:sldId id="275" r:id="rId6"/>
    <p:sldId id="276" r:id="rId7"/>
    <p:sldId id="274" r:id="rId8"/>
    <p:sldId id="257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/>
    <p:restoredTop sz="81491"/>
  </p:normalViewPr>
  <p:slideViewPr>
    <p:cSldViewPr snapToGrid="0">
      <p:cViewPr>
        <p:scale>
          <a:sx n="57" d="100"/>
          <a:sy n="57" d="100"/>
        </p:scale>
        <p:origin x="3760" y="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06214-A62B-C348-9589-1DB5ECDC5C9C}" type="datetimeFigureOut">
              <a:rPr lang="en-US" smtClean="0"/>
              <a:t>9/13/19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465A2-4EF1-864C-A707-D44D98FDB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3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48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73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58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57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98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8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369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361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450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937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16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379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9833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57673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7016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832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149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8391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4229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1895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9278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8692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86323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53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39523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84218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869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1001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06845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0727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62845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129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96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001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140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760926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</a:p>
        </p:txBody>
      </p:sp>
    </p:spTree>
    <p:extLst>
      <p:ext uri="{BB962C8B-B14F-4D97-AF65-F5344CB8AC3E}">
        <p14:creationId xmlns:p14="http://schemas.microsoft.com/office/powerpoint/2010/main" val="340814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78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802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80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86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29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3"/>
          <p:cNvSpPr txBox="1">
            <a:spLocks/>
          </p:cNvSpPr>
          <p:nvPr/>
        </p:nvSpPr>
        <p:spPr>
          <a:xfrm>
            <a:off x="816153" y="3267788"/>
            <a:ext cx="10551885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</a:t>
            </a:r>
            <a:r>
              <a:rPr kumimoji="1" lang="zh-CN" altLang="en-US" sz="4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调度</a:t>
            </a: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257618" y="3962568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61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</a:t>
            </a:r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调度</a:t>
            </a:r>
            <a:endParaRPr lang="en-US" altLang="zh-CN" sz="3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79664"/>
            <a:ext cx="1084942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硬件队列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流优先级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472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硬件队列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5" y="1457382"/>
            <a:ext cx="1125795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Fermi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架构中，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支持最高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路并发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硬件工作队列只有一个，实际的并发不能达到理论值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8273" y="3078511"/>
            <a:ext cx="9355066" cy="278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0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硬件队列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5" y="1457382"/>
            <a:ext cx="1125795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Kepler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架构中引入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Hyper-Q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，避免了单一工作队列问题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Kepler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架构支持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个工作队列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196" y="3031061"/>
            <a:ext cx="8485191" cy="290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71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流优先级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57382"/>
            <a:ext cx="11473544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计算力在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3.5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及其以上的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可以为流设置优先级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优先级设置：</a:t>
            </a:r>
            <a:r>
              <a:rPr 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cudaStreamCreateWithPriority</a:t>
            </a:r>
            <a:endParaRPr lang="en-US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流优先级范围查询：</a:t>
            </a:r>
            <a:r>
              <a:rPr 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cudaDeviceGetStreamPriorityRange</a:t>
            </a:r>
            <a:endParaRPr 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流优先级只影响内核执行，不影响数据拷贝的执行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6195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3"/>
          <p:cNvSpPr txBox="1">
            <a:spLocks/>
          </p:cNvSpPr>
          <p:nvPr/>
        </p:nvSpPr>
        <p:spPr>
          <a:xfrm>
            <a:off x="10481806" y="6290113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公司官网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027562" y="6305730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微信公众号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495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3778</TotalTime>
  <Words>107</Words>
  <Application>Microsoft Macintosh PowerPoint</Application>
  <PresentationFormat>Widescreen</PresentationFormat>
  <Paragraphs>23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Calibri</vt:lpstr>
      <vt:lpstr>Calibri Light</vt:lpstr>
      <vt:lpstr>Times New Roman</vt:lpstr>
      <vt:lpstr>Wingdings</vt:lpstr>
      <vt:lpstr>宋体</vt:lpstr>
      <vt:lpstr>微软雅黑</vt:lpstr>
      <vt:lpstr>黑体</vt:lpstr>
      <vt:lpstr>Arial</vt:lpstr>
      <vt:lpstr>Office 主题</vt:lpstr>
      <vt:lpstr>2_Office 主题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闫旭东</dc:creator>
  <cp:lastModifiedBy>simon xia</cp:lastModifiedBy>
  <cp:revision>722</cp:revision>
  <dcterms:created xsi:type="dcterms:W3CDTF">2017-09-06T03:14:08Z</dcterms:created>
  <dcterms:modified xsi:type="dcterms:W3CDTF">2019-09-13T15:05:53Z</dcterms:modified>
</cp:coreProperties>
</file>