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5" r:id="rId6"/>
    <p:sldId id="276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20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流事件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流事件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事件定义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事件创建和销毁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事件定义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流中与某个特定操作相关的标记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事件作用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127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同步流的执行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127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监控设备执行进度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-511175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平台提供了事件插入和查询功能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事件创建和销毁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18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事件对象：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cudaEvent_t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事件创建：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cudaEventCreate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事件销毁：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cudaEventDestroy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3812</TotalTime>
  <Words>72</Words>
  <Application>Microsoft Macintosh PowerPoint</Application>
  <PresentationFormat>Widescreen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730</cp:revision>
  <dcterms:created xsi:type="dcterms:W3CDTF">2017-09-06T03:14:08Z</dcterms:created>
  <dcterms:modified xsi:type="dcterms:W3CDTF">2019-09-13T15:46:28Z</dcterms:modified>
</cp:coreProperties>
</file>