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5" r:id="rId6"/>
    <p:sldId id="276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81491"/>
  </p:normalViewPr>
  <p:slideViewPr>
    <p:cSldViewPr snapToGrid="0">
      <p:cViewPr>
        <p:scale>
          <a:sx n="57" d="100"/>
          <a:sy n="57" d="100"/>
        </p:scale>
        <p:origin x="376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8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7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9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流事件同步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流事件同步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事件插入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事件等待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事件插入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57955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流事件用于监测流的执行是否到达指定的操作点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流事件本身也需要作为流操作插入流中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127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cudaEventRecord</a:t>
            </a:r>
            <a:endParaRPr lang="en-US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流事件插入流后，当其关联的操作完成时，流事件会在主机线程中产生一个完成标志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事件等待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5795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插入流中的事件可用于在主机线程中等待此事件完成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主机线程同步：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cudaEventSynchronize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37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3847</TotalTime>
  <Words>99</Words>
  <Application>Microsoft Macintosh PowerPoint</Application>
  <PresentationFormat>Widescreen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732</cp:revision>
  <dcterms:created xsi:type="dcterms:W3CDTF">2017-09-06T03:14:08Z</dcterms:created>
  <dcterms:modified xsi:type="dcterms:W3CDTF">2019-09-13T16:28:58Z</dcterms:modified>
</cp:coreProperties>
</file>