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流操作时长计算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流操作时长计算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时长定义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时长定义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操作时长指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流中完成某个操作所需时间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操作时长可通过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事件计算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定义起、止两个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起、止事件可以分属不同的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计算起、止事件的时间间隔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cudaEventElapsedTime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78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737</cp:revision>
  <dcterms:created xsi:type="dcterms:W3CDTF">2017-09-06T03:14:08Z</dcterms:created>
  <dcterms:modified xsi:type="dcterms:W3CDTF">2019-09-13T16:31:17Z</dcterms:modified>
</cp:coreProperties>
</file>