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77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8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流执行顺序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流执行顺序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隐式和显式流顺序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显式流控制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隐式和显式流顺序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除了内核执行外，隐式流中操作与主机线程同步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显式流中的操作与主机线程异步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显式流可分为阻塞流、非阻塞流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阻塞流中的操作可以被隐式流中的操作阻塞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1750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非阻塞流中的操作不会被隐式流中的操作阻塞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显式流控制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22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cudaStreamCreate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创建的显式流都是阻塞流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非阻塞显式流创建：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cudaStreamCreateWithFlags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43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125</Words>
  <Application>Microsoft Macintosh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742</cp:revision>
  <dcterms:created xsi:type="dcterms:W3CDTF">2017-09-06T03:14:08Z</dcterms:created>
  <dcterms:modified xsi:type="dcterms:W3CDTF">2019-09-13T17:37:43Z</dcterms:modified>
</cp:coreProperties>
</file>