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隐式和显式同步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隐式和显式同步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隐式同步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显式同步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隐式同步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平台部分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接口内部对主机和设备线程执行做了同步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许多与内存操作相关的接口都包含了隐式同步机制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主机页锁定内存分配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设备内存分配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设备内存初始化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在设备上拷贝数据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修改一级缓存和共享内存配置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显式同步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平台提供了不同层次的显示同步机制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设备同步：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cudaDeviceSynchronize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流同步：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cudaStreamSynchronize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流中的事件同步：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cudaEventSynchronize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不同流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cudaStreamWaitEvent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127</Words>
  <Application>Microsoft Macintosh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748</cp:revision>
  <dcterms:created xsi:type="dcterms:W3CDTF">2017-09-06T03:14:08Z</dcterms:created>
  <dcterms:modified xsi:type="dcterms:W3CDTF">2019-09-13T18:23:27Z</dcterms:modified>
</cp:coreProperties>
</file>