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/>
    <p:restoredTop sz="81455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可配置事件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可配置事件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配置属性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可配置事件创建：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cudaEventCreateWithFlags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可以在主机代码和内核函数中调用此接口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配置属性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可配置事件属性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cudaEventDefault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cudaEventBlockingSync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cudaEventDisableTiming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cudaEventInterprocess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51</Words>
  <Application>Microsoft Macintosh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753</cp:revision>
  <dcterms:created xsi:type="dcterms:W3CDTF">2017-09-06T03:14:08Z</dcterms:created>
  <dcterms:modified xsi:type="dcterms:W3CDTF">2019-09-21T15:09:13Z</dcterms:modified>
</cp:coreProperties>
</file>