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81481"/>
  </p:normalViewPr>
  <p:slideViewPr>
    <p:cSldViewPr snapToGrid="0">
      <p:cViewPr>
        <p:scale>
          <a:sx n="57" d="100"/>
          <a:sy n="57" d="100"/>
        </p:scale>
        <p:origin x="5040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内核并发检测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内核并发检测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内核并发概念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检测方法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内核并发概念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在多个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流中执行多个内核函数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执行内核的流可以是隐式流也可以是显式流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内核并发执行能力与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架构有关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cudaDeviceProp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concurrentKernel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指示是否支持多内核并发执行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74</Words>
  <Application>Microsoft Macintosh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754</cp:revision>
  <dcterms:created xsi:type="dcterms:W3CDTF">2017-09-06T03:14:08Z</dcterms:created>
  <dcterms:modified xsi:type="dcterms:W3CDTF">2019-09-14T06:34:48Z</dcterms:modified>
</cp:coreProperties>
</file>