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81525"/>
  </p:normalViewPr>
  <p:slideViewPr>
    <p:cSldViewPr snapToGrid="0">
      <p:cViewPr>
        <p:scale>
          <a:sx n="57" d="100"/>
          <a:sy n="57" d="100"/>
        </p:scale>
        <p:origin x="384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多流多内核执行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多流多内核执行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6" y="1658104"/>
            <a:ext cx="7316748" cy="48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创建多个显式流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将不同内核函数分发到不同的显式流执行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47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756</cp:revision>
  <dcterms:created xsi:type="dcterms:W3CDTF">2017-09-06T03:14:08Z</dcterms:created>
  <dcterms:modified xsi:type="dcterms:W3CDTF">2019-09-14T08:03:25Z</dcterms:modified>
</cp:coreProperties>
</file>