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81481"/>
  </p:normalViewPr>
  <p:slideViewPr>
    <p:cSldViewPr snapToGrid="0">
      <p:cViewPr>
        <p:scale>
          <a:sx n="75" d="100"/>
          <a:sy n="75" d="100"/>
        </p:scale>
        <p:origin x="186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nvidia.com/nvidia-visual-profil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Profiler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Profiler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Visual Profiler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是跨平台的性能分析工具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此工具是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平台自带工具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developer.nvidia.com/nvidia-visual-profiler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Visual Profiler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nvvp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78" y="2072935"/>
            <a:ext cx="7078261" cy="4728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603" y="2438103"/>
            <a:ext cx="5977658" cy="3998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858" y="2595786"/>
            <a:ext cx="7988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46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758</cp:revision>
  <dcterms:created xsi:type="dcterms:W3CDTF">2017-09-06T03:14:08Z</dcterms:created>
  <dcterms:modified xsi:type="dcterms:W3CDTF">2019-09-14T02:07:59Z</dcterms:modified>
</cp:coreProperties>
</file>