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6" r:id="rId6"/>
    <p:sldId id="277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9"/>
    <p:restoredTop sz="81481"/>
  </p:normalViewPr>
  <p:slideViewPr>
    <p:cSldViewPr snapToGrid="0">
      <p:cViewPr>
        <p:scale>
          <a:sx n="57" d="100"/>
          <a:sy n="57" d="100"/>
        </p:scale>
        <p:origin x="3840" y="1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8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 Profiler</a:t>
            </a:r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分析多内核执行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Visual Profiler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分析多内核执行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可视化分析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57955" cy="621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启动分析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/local/cuda-10.1/bin/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nvvp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program_name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412" y="2072935"/>
            <a:ext cx="4491817" cy="44979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411" y="2072935"/>
            <a:ext cx="4442813" cy="444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可视化分析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277" y="1732348"/>
            <a:ext cx="8095785" cy="435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3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3896</TotalTime>
  <Words>36</Words>
  <Application>Microsoft Macintosh PowerPoint</Application>
  <PresentationFormat>Widescreen</PresentationFormat>
  <Paragraphs>14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762</cp:revision>
  <dcterms:created xsi:type="dcterms:W3CDTF">2017-09-06T03:14:08Z</dcterms:created>
  <dcterms:modified xsi:type="dcterms:W3CDTF">2019-09-14T08:29:25Z</dcterms:modified>
</cp:coreProperties>
</file>