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penmp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是用于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并行计算的编程模型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使用编译器指令设置需要并发执行的代码片段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的并发性需要编译器支持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可以提高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程序中主机代码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www.openmp.org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添加头文件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omp.h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设置线程数量：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omp_set_num_threads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设置线程执行代码：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#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pragma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parallel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编译指令：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Xcompiler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fopenmp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101</Words>
  <Application>Microsoft Macintosh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775</cp:revision>
  <dcterms:created xsi:type="dcterms:W3CDTF">2017-09-06T03:14:08Z</dcterms:created>
  <dcterms:modified xsi:type="dcterms:W3CDTF">2019-09-13T18:59:23Z</dcterms:modified>
</cp:coreProperties>
</file>