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81475"/>
  </p:normalViewPr>
  <p:slideViewPr>
    <p:cSldViewPr snapToGrid="0">
      <p:cViewPr>
        <p:scale>
          <a:sx n="57" d="100"/>
          <a:sy n="57" d="100"/>
        </p:scale>
        <p:origin x="5040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多线程分发</a:t>
            </a:r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多线程分发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分发方法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在内核执行前、执行中、执行后有额外工作需要在主机代码中完成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多线程可以充分的利用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的时间片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分发方法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并行代码片段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获取线程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omp_get_thread_num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73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778</cp:revision>
  <dcterms:created xsi:type="dcterms:W3CDTF">2017-09-06T03:14:08Z</dcterms:created>
  <dcterms:modified xsi:type="dcterms:W3CDTF">2019-09-14T11:53:29Z</dcterms:modified>
</cp:coreProperties>
</file>