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6" r:id="rId6"/>
    <p:sldId id="277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5266"/>
    <p:restoredTop sz="81491"/>
  </p:normalViewPr>
  <p:slideViewPr>
    <p:cSldViewPr snapToGrid="0">
      <p:cViewPr>
        <p:scale>
          <a:sx n="57" d="100"/>
          <a:sy n="57" d="100"/>
        </p:scale>
        <p:origin x="3760" y="1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8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使用环境变量修改工作队列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使用环境变量修改工作队列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工作队列概念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修改方法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工作队列概念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5795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工作队列是主机和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间的硬件队列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通过此队列主机线程可以在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上启动流执行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Kepler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架构中工作队列最多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个， 默认值为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302" y="3553676"/>
            <a:ext cx="8273965" cy="273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修改方法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579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修改环境变量：</a:t>
            </a:r>
            <a:r>
              <a:rPr lang="en-US" sz="2800" dirty="0" smtClean="0"/>
              <a:t>CUDA_DEVICE_MAX_CONNECTIONS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343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3935</TotalTime>
  <Words>73</Words>
  <Application>Microsoft Macintosh PowerPoint</Application>
  <PresentationFormat>Widescreen</PresentationFormat>
  <Paragraphs>17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783</cp:revision>
  <dcterms:created xsi:type="dcterms:W3CDTF">2017-09-06T03:14:08Z</dcterms:created>
  <dcterms:modified xsi:type="dcterms:W3CDTF">2019-09-14T12:04:26Z</dcterms:modified>
</cp:coreProperties>
</file>