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1558"/>
  </p:normalViewPr>
  <p:slideViewPr>
    <p:cSldViewPr snapToGrid="0">
      <p:cViewPr>
        <p:scale>
          <a:sx n="100" d="100"/>
          <a:sy n="100" d="100"/>
        </p:scale>
        <p:origin x="2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内核和数据拷贝并行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内核和数据拷贝并行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并行原理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并行实现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并行原理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不同流可以在硬件层面并行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Fermi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架构中，主机到设备和设备到主机的数据拷贝分属于不同的硬件队列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如果内核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执行时不会使用数据块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中的数据，那么内核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可以并行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并行时需要内核和数据在不同的流中执行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并行实现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将数据传递均分到多个流执行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采用异步数据拷贝</a:t>
            </a:r>
            <a:r>
              <a:rPr lang="zh-CN" altLang="en-US" sz="2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实现数据传递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43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3973</TotalTime>
  <Words>109</Words>
  <Application>Microsoft Macintosh PowerPoint</Application>
  <PresentationFormat>Widescreen</PresentationFormat>
  <Paragraphs>19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790</cp:revision>
  <dcterms:created xsi:type="dcterms:W3CDTF">2017-09-06T03:14:08Z</dcterms:created>
  <dcterms:modified xsi:type="dcterms:W3CDTF">2019-09-15T02:38:33Z</dcterms:modified>
</cp:coreProperties>
</file>