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69" d="100"/>
          <a:sy n="69" d="100"/>
        </p:scale>
        <p:origin x="33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流回调函数是在主机代码中提供的函数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流回调函数可以被加入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当流回调函数之前的所有流操作完成后，流回调函数就会被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运行库调用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同步的一种机制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流回调函数会阻塞后面的流操作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流回调函数注册：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cudaStreamAddCallback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使用限制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158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流回调函数内部不能调用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 API</a:t>
            </a:r>
          </a:p>
          <a:p>
            <a:pPr marL="457200" indent="15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流回调函数内部不能使用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任何同步机制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114</Words>
  <Application>Microsoft Macintosh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796</cp:revision>
  <dcterms:created xsi:type="dcterms:W3CDTF">2017-09-06T03:14:08Z</dcterms:created>
  <dcterms:modified xsi:type="dcterms:W3CDTF">2019-09-15T08:04:30Z</dcterms:modified>
</cp:coreProperties>
</file>