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6" r:id="rId6"/>
    <p:sldId id="278" r:id="rId7"/>
    <p:sldId id="277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底层指令优化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底层指令优化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程序可分为两类，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(I/O-bound)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和计算限制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(compute-bound)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计算能力以单位时间内完成计算的次数衡量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内核函数代码在执行时被转换成底层指令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= in1 * in2 +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in3</a:t>
            </a: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MAD(multiply-add)</a:t>
            </a: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未经优化的编译器将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转换为两个底层的指令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中提供了实现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的底层指令，减少一半时钟周期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底层指令在性能、数值精度、线程安全性方面的优缺点对于优化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程序非常重要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0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浮点数用于非整形数值计算，影响计算性能和精度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内置与标准函数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内置与标准函数实现了相同的数学运算，但是内置函数保证了计算精度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原子操作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保证同一变量在多个线程访问时的正确性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182</Words>
  <Application>Microsoft Macintosh PowerPoint</Application>
  <PresentationFormat>Widescreen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796</cp:revision>
  <dcterms:created xsi:type="dcterms:W3CDTF">2017-09-06T03:14:08Z</dcterms:created>
  <dcterms:modified xsi:type="dcterms:W3CDTF">2019-09-15T08:53:49Z</dcterms:modified>
</cp:coreProperties>
</file>