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0"/>
  </p:notesMasterIdLst>
  <p:sldIdLst>
    <p:sldId id="256" r:id="rId4"/>
    <p:sldId id="263" r:id="rId5"/>
    <p:sldId id="276" r:id="rId6"/>
    <p:sldId id="279" r:id="rId7"/>
    <p:sldId id="278" r:id="rId8"/>
    <p:sldId id="25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70"/>
    <p:restoredTop sz="81491"/>
  </p:normalViewPr>
  <p:slideViewPr>
    <p:cSldViewPr snapToGrid="0">
      <p:cViewPr>
        <p:scale>
          <a:sx n="57" d="100"/>
          <a:sy n="57" d="100"/>
        </p:scale>
        <p:origin x="256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21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2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sandbox.mc.edu/~bennet/cs110/flt/dtof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浮点数二进制编码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浮点数二进制编码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编码格式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浮点数转换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编码格式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浮点数的二进制编码格式由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IEEE 754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标准规定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sign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：一位符号位，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exponent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：多个数位，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fraction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：多个数位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位浮点数对应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96" y="2227748"/>
            <a:ext cx="10384948" cy="1067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380" y="4745968"/>
            <a:ext cx="8858926" cy="88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编码格式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位浮点数对应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浮点数类型提供了比整型类型更好的粒度，但是其数值精度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(numeric accuracy)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也是有限的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885" y="2213911"/>
            <a:ext cx="10292570" cy="79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2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浮点数转换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转换示例，将</a:t>
            </a:r>
            <a:r>
              <a:rPr lang="mr-I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-</a:t>
            </a:r>
            <a:r>
              <a:rPr lang="mr-I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1313.3125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转换为符合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754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标准的二进制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://sandbox.mc.edu/~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bennet/cs110/flt/dtof.html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mr-I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309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4167</TotalTime>
  <Words>115</Words>
  <Application>Microsoft Macintosh PowerPoint</Application>
  <PresentationFormat>Widescreen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Calibri</vt:lpstr>
      <vt:lpstr>Calibri Light</vt:lpstr>
      <vt:lpstr>Mangal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814</cp:revision>
  <dcterms:created xsi:type="dcterms:W3CDTF">2017-09-06T03:14:08Z</dcterms:created>
  <dcterms:modified xsi:type="dcterms:W3CDTF">2019-09-15T12:19:15Z</dcterms:modified>
</cp:coreProperties>
</file>