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9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81525"/>
  </p:normalViewPr>
  <p:slideViewPr>
    <p:cSldViewPr snapToGrid="0">
      <p:cViewPr>
        <p:scale>
          <a:sx n="57" d="100"/>
          <a:sy n="57" d="100"/>
        </p:scale>
        <p:origin x="384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单精度和双精度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单精度和双精度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数值大小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单精度和双精度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数值大小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a =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3.1415927f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b =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3.1415928f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中比较，哪个数值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单精度和双精度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位浮点数又称单精度，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位浮点数又称双精度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位浮点数具有比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位更高的精度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当所指定的浮点数的数值无法以二进制形式表示时，会自动的舍入到与其最接近的浮点值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浮点数所保存的数值是离散的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浮点数值越远离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，其所能表示的数值的相邻间隔越大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0" y="5323314"/>
            <a:ext cx="5257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136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829</cp:revision>
  <dcterms:created xsi:type="dcterms:W3CDTF">2017-09-06T03:14:08Z</dcterms:created>
  <dcterms:modified xsi:type="dcterms:W3CDTF">2019-09-15T13:00:16Z</dcterms:modified>
</cp:coreProperties>
</file>