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  <p:sldMasterId id="2147483660" r:id="rId3"/>
  </p:sldMasterIdLst>
  <p:notesMasterIdLst>
    <p:notesMasterId r:id="rId9"/>
  </p:notesMasterIdLst>
  <p:sldIdLst>
    <p:sldId id="256" r:id="rId4"/>
    <p:sldId id="263" r:id="rId5"/>
    <p:sldId id="276" r:id="rId6"/>
    <p:sldId id="279" r:id="rId7"/>
    <p:sldId id="257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502"/>
    <p:restoredTop sz="81466"/>
  </p:normalViewPr>
  <p:slideViewPr>
    <p:cSldViewPr snapToGrid="0">
      <p:cViewPr varScale="1">
        <p:scale>
          <a:sx n="71" d="100"/>
          <a:sy n="71" d="100"/>
        </p:scale>
        <p:origin x="80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viewProps" Target="viewProps.xml"/><Relationship Id="rId5" Type="http://schemas.openxmlformats.org/officeDocument/2006/relationships/slide" Target="slides/slide2.xml"/><Relationship Id="rId10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406214-A62B-C348-9589-1DB5ECDC5C9C}" type="datetimeFigureOut">
              <a:rPr lang="en-US" smtClean="0"/>
              <a:t>9/22/19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1465A2-4EF1-864C-A707-D44D98FDB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030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465A2-4EF1-864C-A707-D44D98FDB9C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4489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465A2-4EF1-864C-A707-D44D98FDB9C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2739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465A2-4EF1-864C-A707-D44D98FDB9C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574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465A2-4EF1-864C-A707-D44D98FDB9C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1219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465A2-4EF1-864C-A707-D44D98FDB9C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3979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9483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13691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333613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24502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39378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16160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53797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598339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4576730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9701677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08322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21491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3083913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542291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618956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192780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686927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5863232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215356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6395237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6842189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18697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6310013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1068452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8507276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3628450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91298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3960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90019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01401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13"/>
          <p:cNvSpPr txBox="1">
            <a:spLocks/>
          </p:cNvSpPr>
          <p:nvPr userDrawn="1"/>
        </p:nvSpPr>
        <p:spPr>
          <a:xfrm>
            <a:off x="760926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</a:p>
        </p:txBody>
      </p:sp>
    </p:spTree>
    <p:extLst>
      <p:ext uri="{BB962C8B-B14F-4D97-AF65-F5344CB8AC3E}">
        <p14:creationId xmlns:p14="http://schemas.microsoft.com/office/powerpoint/2010/main" val="3408143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47788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18028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7DA53-E343-4735-B05E-51222A698347}" type="datetimeFigureOut">
              <a:rPr lang="zh-CN" altLang="en-US" smtClean="0"/>
              <a:t>2019/9/22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0803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7DA53-E343-4735-B05E-51222A698347}" type="datetimeFigureOut">
              <a:rPr lang="zh-CN" altLang="en-US" smtClean="0"/>
              <a:t>2019/9/22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2867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7DA53-E343-4735-B05E-51222A698347}" type="datetimeFigureOut">
              <a:rPr lang="zh-CN" altLang="en-US" smtClean="0"/>
              <a:t>2019/9/22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3294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nvidia.com/cuda/cuda-math-api/index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3"/>
          <p:cNvSpPr txBox="1">
            <a:spLocks/>
          </p:cNvSpPr>
          <p:nvPr/>
        </p:nvSpPr>
        <p:spPr>
          <a:xfrm>
            <a:off x="816153" y="3267788"/>
            <a:ext cx="10551885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sz="4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内置和标准函数</a:t>
            </a:r>
          </a:p>
        </p:txBody>
      </p:sp>
      <p:sp>
        <p:nvSpPr>
          <p:cNvPr id="10" name="标题 13"/>
          <p:cNvSpPr txBox="1">
            <a:spLocks/>
          </p:cNvSpPr>
          <p:nvPr/>
        </p:nvSpPr>
        <p:spPr>
          <a:xfrm>
            <a:off x="9257618" y="3962568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400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0618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18456" y="841829"/>
            <a:ext cx="1084942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内置和标准函数</a:t>
            </a:r>
            <a:endParaRPr lang="en-US" altLang="zh-CN" sz="3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18456" y="1479664"/>
            <a:ext cx="10849429" cy="1221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2600">
                <a:latin typeface="微软雅黑" panose="020B0503020204020204" pitchFamily="34" charset="-122"/>
                <a:ea typeface="微软雅黑" panose="020B0503020204020204" pitchFamily="34" charset="-122"/>
              </a:rPr>
              <a:t>标准函数</a:t>
            </a: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ja-JP" altLang="en-US" sz="2600">
                <a:latin typeface="微软雅黑" panose="020B0503020204020204" pitchFamily="34" charset="-122"/>
                <a:ea typeface="微软雅黑" panose="020B0503020204020204" pitchFamily="34" charset="-122"/>
              </a:rPr>
              <a:t>内置函数</a:t>
            </a: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44726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18456" y="841829"/>
            <a:ext cx="1084942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400" b="1">
                <a:latin typeface="微软雅黑" panose="020B0503020204020204" pitchFamily="34" charset="-122"/>
                <a:ea typeface="微软雅黑" panose="020B0503020204020204" pitchFamily="34" charset="-122"/>
              </a:rPr>
              <a:t>标准函数</a:t>
            </a:r>
            <a:endParaRPr lang="zh-CN" altLang="en-US" sz="3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18455" y="1457382"/>
            <a:ext cx="11473545" cy="1221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标准函数可以在主机代码、设备代码中使用</a:t>
            </a: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标准数学函数包含在</a:t>
            </a: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语言数学库中</a:t>
            </a: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13710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18456" y="841829"/>
            <a:ext cx="1084942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400" b="1">
                <a:latin typeface="微软雅黑" panose="020B0503020204020204" pitchFamily="34" charset="-122"/>
                <a:ea typeface="微软雅黑" panose="020B0503020204020204" pitchFamily="34" charset="-122"/>
              </a:rPr>
              <a:t>内置函数</a:t>
            </a:r>
            <a:endParaRPr lang="zh-CN" altLang="en-US" sz="3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18455" y="1457382"/>
            <a:ext cx="11473545" cy="3022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en-US" sz="2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内置函数只能在设备代码中调用</a:t>
            </a:r>
            <a:endParaRPr lang="en-US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en-US" sz="2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内置函数是经过编译器特别优化并具有与标准函数不同的指令</a:t>
            </a:r>
            <a:endParaRPr lang="en-US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en-US" sz="2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因为图形计算需求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，许多内置三角函数是直接在硬件层面实现</a:t>
            </a: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内置函数与其对应标准函数相比，具有更高运行速度，但是数值精度更低</a:t>
            </a: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sz="2600" dirty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https://docs.nvidia.com/cuda/cuda-math-api/index.html</a:t>
            </a:r>
            <a:endParaRPr lang="en-US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41427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3"/>
          <p:cNvSpPr txBox="1">
            <a:spLocks/>
          </p:cNvSpPr>
          <p:nvPr/>
        </p:nvSpPr>
        <p:spPr>
          <a:xfrm>
            <a:off x="10481806" y="6290113"/>
            <a:ext cx="1271365" cy="4368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r"/>
            <a:r>
              <a:rPr kumimoji="1" lang="zh-CN" altLang="en-US" sz="1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公司官网</a:t>
            </a:r>
          </a:p>
        </p:txBody>
      </p:sp>
      <p:sp>
        <p:nvSpPr>
          <p:cNvPr id="10" name="标题 13"/>
          <p:cNvSpPr txBox="1">
            <a:spLocks/>
          </p:cNvSpPr>
          <p:nvPr/>
        </p:nvSpPr>
        <p:spPr>
          <a:xfrm>
            <a:off x="9027562" y="6305730"/>
            <a:ext cx="1271365" cy="4368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r"/>
            <a:r>
              <a:rPr kumimoji="1" lang="zh-CN" altLang="en-US" sz="1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微信公众号</a:t>
            </a:r>
          </a:p>
        </p:txBody>
      </p:sp>
    </p:spTree>
    <p:extLst>
      <p:ext uri="{BB962C8B-B14F-4D97-AF65-F5344CB8AC3E}">
        <p14:creationId xmlns:p14="http://schemas.microsoft.com/office/powerpoint/2010/main" val="18149529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4195</TotalTime>
  <Words>100</Words>
  <Application>Microsoft Macintosh PowerPoint</Application>
  <PresentationFormat>Widescreen</PresentationFormat>
  <Paragraphs>21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5</vt:i4>
      </vt:variant>
    </vt:vector>
  </HeadingPairs>
  <TitlesOfParts>
    <vt:vector size="16" baseType="lpstr">
      <vt:lpstr>微软雅黑</vt:lpstr>
      <vt:lpstr>黑体</vt:lpstr>
      <vt:lpstr>宋体</vt:lpstr>
      <vt:lpstr>Arial</vt:lpstr>
      <vt:lpstr>Calibri</vt:lpstr>
      <vt:lpstr>Calibri Light</vt:lpstr>
      <vt:lpstr>Times New Roman</vt:lpstr>
      <vt:lpstr>Wingdings</vt:lpstr>
      <vt:lpstr>Office 主题</vt:lpstr>
      <vt:lpstr>2_Office 主题</vt:lpstr>
      <vt:lpstr>1_Office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闫旭东</dc:creator>
  <cp:lastModifiedBy>simon xia</cp:lastModifiedBy>
  <cp:revision>832</cp:revision>
  <dcterms:created xsi:type="dcterms:W3CDTF">2017-09-06T03:14:08Z</dcterms:created>
  <dcterms:modified xsi:type="dcterms:W3CDTF">2019-09-21T23:17:55Z</dcterms:modified>
</cp:coreProperties>
</file>