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8"/>
    <p:restoredTop sz="81481"/>
  </p:normalViewPr>
  <p:slideViewPr>
    <p:cSldViewPr snapToGrid="0">
      <p:cViewPr>
        <p:scale>
          <a:sx n="57" d="100"/>
          <a:sy n="57" d="100"/>
        </p:scale>
        <p:origin x="502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原子操作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原子操作是不可中断操作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(uninterruptable)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，即使处于多线程环境中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平台的原子操作用于完成基本数学运算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当线程在某一个变量上执行完原子操作，变量的状态就一定能达到线程所期望的状态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位的全局内存和共享内存变量提供了原子操作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计算力在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及其以上的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都支持原子操作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全局原子操作速度比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全局原子操作速度快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大部分原子操作函数都是二元函数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原子操作函数分为：算术运算函数、位运算函数、交换函数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docs.nvidia.com/cuda/cuda-c-programming-guide/index.html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901" y="2279838"/>
            <a:ext cx="6326042" cy="34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138</Words>
  <Application>Microsoft Macintosh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851</cp:revision>
  <dcterms:created xsi:type="dcterms:W3CDTF">2017-09-06T03:14:08Z</dcterms:created>
  <dcterms:modified xsi:type="dcterms:W3CDTF">2019-09-16T14:21:46Z</dcterms:modified>
</cp:coreProperties>
</file>