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491"/>
    <p:restoredTop sz="81625"/>
  </p:normalViewPr>
  <p:slideViewPr>
    <p:cSldViewPr snapToGrid="0">
      <p:cViewPr>
        <p:scale>
          <a:sx n="57" d="100"/>
          <a:sy n="57" d="100"/>
        </p:scale>
        <p:origin x="25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浮点数精度测试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浮点数精度测试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比较单精度、双精度浮点数在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上的精度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4" y="2922208"/>
            <a:ext cx="11300256" cy="13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上表现一致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双精度浮点数精度更高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56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858</cp:revision>
  <dcterms:created xsi:type="dcterms:W3CDTF">2017-09-06T03:14:08Z</dcterms:created>
  <dcterms:modified xsi:type="dcterms:W3CDTF">2019-09-16T14:31:11Z</dcterms:modified>
</cp:coreProperties>
</file>