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/>
    <p:restoredTop sz="81590"/>
  </p:normalViewPr>
  <p:slideViewPr>
    <p:cSldViewPr snapToGrid="0">
      <p:cViewPr>
        <p:scale>
          <a:sx n="57" d="100"/>
          <a:sy n="57" d="100"/>
        </p:scale>
        <p:origin x="380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浮点数性能测试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浮点数性能测试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测试单精度、双精度浮点数内存操作性能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2" y="2229052"/>
            <a:ext cx="7000982" cy="43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双精度相比单精度无论是内存拷贝还是内核执行都要慢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内核函数中所声明的双精度变量，其所占用的寄存器空间是单精度的两倍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内核函数中声明单精度变量时要尤其注意，必须声明为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float </a:t>
            </a:r>
            <a:r>
              <a:rPr lang="mr-I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mr-I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mr-I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3.14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mr-I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59f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，否则会被编译器自动转换为双精度存储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106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861</cp:revision>
  <dcterms:created xsi:type="dcterms:W3CDTF">2017-09-06T03:14:08Z</dcterms:created>
  <dcterms:modified xsi:type="dcterms:W3CDTF">2019-09-17T13:43:37Z</dcterms:modified>
</cp:coreProperties>
</file>