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6" r:id="rId6"/>
    <p:sldId id="280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31"/>
    <p:restoredTop sz="81625"/>
  </p:normalViewPr>
  <p:slideViewPr>
    <p:cSldViewPr snapToGrid="0">
      <p:cViewPr>
        <p:scale>
          <a:sx n="57" d="100"/>
          <a:sy n="57" d="100"/>
        </p:scale>
        <p:origin x="3728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4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7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50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9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内置函数</a:t>
            </a:r>
            <a:r>
              <a:rPr kumimoji="1" lang="en-US" altLang="zh-CN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PTX</a:t>
            </a:r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代码分析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内置函数</a:t>
            </a:r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PTX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代码分析</a:t>
            </a:r>
            <a:endParaRPr lang="en-US" altLang="zh-CN" sz="3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PTX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PTX</a:t>
            </a:r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47354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PTX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代码生成命令：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nvcc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--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ptx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-o (target 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ptx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file ) (source file)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产生的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PTX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代码文件可以使用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228" y="2750044"/>
            <a:ext cx="6111331" cy="406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1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47354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内置函数：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powf</a:t>
            </a:r>
            <a:endParaRPr 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标准函数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powf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66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4365</TotalTime>
  <Words>67</Words>
  <Application>Microsoft Macintosh PowerPoint</Application>
  <PresentationFormat>Widescreen</PresentationFormat>
  <Paragraphs>18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865</cp:revision>
  <dcterms:created xsi:type="dcterms:W3CDTF">2017-09-06T03:14:08Z</dcterms:created>
  <dcterms:modified xsi:type="dcterms:W3CDTF">2019-09-17T14:06:40Z</dcterms:modified>
</cp:coreProperties>
</file>