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6" r:id="rId6"/>
    <p:sldId id="280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34"/>
    <p:restoredTop sz="81625"/>
  </p:normalViewPr>
  <p:slideViewPr>
    <p:cSldViewPr snapToGrid="0">
      <p:cViewPr>
        <p:scale>
          <a:sx n="57" d="100"/>
          <a:sy n="57" d="100"/>
        </p:scale>
        <p:origin x="252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50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9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MAD</a:t>
            </a:r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指令优化</a:t>
            </a:r>
            <a:endParaRPr kumimoji="1" lang="zh-CN" altLang="en-US" sz="4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MAD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指令优化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优化效果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优化方法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473545" cy="640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通过编译器指令优化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MAD(multiply-add)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563" y="2557571"/>
            <a:ext cx="8559800" cy="1193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563" y="4210807"/>
            <a:ext cx="8559800" cy="178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优化方法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473545" cy="122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编译器指令 </a:t>
            </a:r>
            <a:r>
              <a:rPr lang="mr-I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fmad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控制对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MAD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运算的优化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fmad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=true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优化，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fmad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=false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不优化，默认优化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66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4390</TotalTime>
  <Words>56</Words>
  <Application>Microsoft Macintosh PowerPoint</Application>
  <PresentationFormat>Widescreen</PresentationFormat>
  <Paragraphs>17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Calibri</vt:lpstr>
      <vt:lpstr>Calibri Light</vt:lpstr>
      <vt:lpstr>Mangal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880</cp:revision>
  <dcterms:created xsi:type="dcterms:W3CDTF">2017-09-06T03:14:08Z</dcterms:created>
  <dcterms:modified xsi:type="dcterms:W3CDTF">2019-09-17T14:54:36Z</dcterms:modified>
</cp:coreProperties>
</file>