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6" r:id="rId6"/>
    <p:sldId id="280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7"/>
    <p:restoredTop sz="81625"/>
  </p:normalViewPr>
  <p:slideViewPr>
    <p:cSldViewPr snapToGrid="0">
      <p:cViewPr>
        <p:scale>
          <a:sx n="57" d="100"/>
          <a:sy n="57" d="100"/>
        </p:scale>
        <p:origin x="3552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50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</a:t>
            </a:r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原子操作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原子操作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用法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CAS(compare-and-swap)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是一种比较交换操作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平台提供的其它所有原子操作都可以通过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CAS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CAS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还可用于自定义原子操作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CAS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62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输入：内存地址、期望值、期望存储值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62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将当前内存地址中的值与期望值比较，如果一致，将期望存储值写入内存地址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62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返回未替换时内存中的值 ，如果返回值与期望值一致，就保证了替换是成功的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用法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atomicCAS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*address, 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compare, 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66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4404</TotalTime>
  <Words>122</Words>
  <Application>Microsoft Macintosh PowerPoint</Application>
  <PresentationFormat>Widescreen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881</cp:revision>
  <dcterms:created xsi:type="dcterms:W3CDTF">2017-09-06T03:14:08Z</dcterms:created>
  <dcterms:modified xsi:type="dcterms:W3CDTF">2019-09-21T13:06:49Z</dcterms:modified>
</cp:coreProperties>
</file>