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/>
    <p:restoredTop sz="81558"/>
  </p:normalViewPr>
  <p:slideViewPr>
    <p:cSldViewPr snapToGrid="0">
      <p:cViewPr>
        <p:scale>
          <a:sx n="57" d="100"/>
          <a:sy n="57" d="100"/>
        </p:scale>
        <p:origin x="355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自定义原子操作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自定义原子操作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自定义实现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atomicAdd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51" y="2952749"/>
            <a:ext cx="8960803" cy="13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atomicCAS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确保每次操作都是原子操作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39</Words>
  <Application>Microsoft Macintosh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893</cp:revision>
  <dcterms:created xsi:type="dcterms:W3CDTF">2017-09-06T03:14:08Z</dcterms:created>
  <dcterms:modified xsi:type="dcterms:W3CDTF">2019-09-21T13:28:05Z</dcterms:modified>
</cp:coreProperties>
</file>