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6" r:id="rId6"/>
    <p:sldId id="28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625"/>
  </p:normalViewPr>
  <p:slideViewPr>
    <p:cSldViewPr snapToGrid="0">
      <p:cViewPr>
        <p:scale>
          <a:sx n="56" d="100"/>
          <a:sy n="56" d="100"/>
        </p:scale>
        <p:origin x="38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7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程序调试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程序调试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uda-gdb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平台提供了一系列调试程序的技术和工具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程序调试可分为内核调试、内存调试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调试是在程序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运行时探查内核执行流程、执行状态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调试目的在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发现异常的程序行为，如非法内存访问，内存访问冲突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用于内核调试的工具包括：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cuda-gdb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prinf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assert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用于内存调试的工具是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cuda-memcheck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37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cuda-gdb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4735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cuda-gdb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提供了与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gdb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类似的功能：断点、观察点、状态查看等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cuda-gdb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还提供了针对内核调试的功能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cuda-gdb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将临时文件存放在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目录下，可通过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TMPDIR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环境变量修改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编译程序时添加调试信息，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nvcc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mr-I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 </a:t>
            </a:r>
            <a:r>
              <a:rPr lang="mr-I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启动程序调试：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cuda-gdb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[program name] </a:t>
            </a: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停止调试时，在命令行上输入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6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169</Words>
  <Application>Microsoft Macintosh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Calibri</vt:lpstr>
      <vt:lpstr>Calibri Light</vt:lpstr>
      <vt:lpstr>Mangal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915</cp:revision>
  <dcterms:created xsi:type="dcterms:W3CDTF">2017-09-06T03:14:08Z</dcterms:created>
  <dcterms:modified xsi:type="dcterms:W3CDTF">2019-09-17T15:31:53Z</dcterms:modified>
</cp:coreProperties>
</file>