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81590"/>
  </p:normalViewPr>
  <p:slideViewPr>
    <p:cSldViewPr snapToGrid="0">
      <p:cViewPr>
        <p:scale>
          <a:sx n="56" d="100"/>
          <a:sy n="56" d="100"/>
        </p:scale>
        <p:origin x="38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内核调试焦点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内核调试焦点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焦点定义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焦点查看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焦点定义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程序中包含多条线程，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调试会话一次只能调试一条线程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当前调试的线程称为调试焦点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如果当前焦点是主机线程，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所有调试命令只作用于主机线程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而言，调试焦点是设备上运行的线程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调试焦点由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kernel,block,thread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定义时，称为软件坐标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调试焦点由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device,sm,warp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lane)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定义时，称为硬件坐标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焦点查看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8088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block thread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硬件坐标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warp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123</Words>
  <Application>Microsoft Macintosh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928</cp:revision>
  <dcterms:created xsi:type="dcterms:W3CDTF">2017-09-06T03:14:08Z</dcterms:created>
  <dcterms:modified xsi:type="dcterms:W3CDTF">2019-09-18T13:32:01Z</dcterms:modified>
</cp:coreProperties>
</file>