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0"/>
  </p:notesMasterIdLst>
  <p:sldIdLst>
    <p:sldId id="256" r:id="rId4"/>
    <p:sldId id="263" r:id="rId5"/>
    <p:sldId id="276" r:id="rId6"/>
    <p:sldId id="280" r:id="rId7"/>
    <p:sldId id="281" r:id="rId8"/>
    <p:sldId id="25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81625"/>
  </p:normalViewPr>
  <p:slideViewPr>
    <p:cSldViewPr snapToGrid="0">
      <p:cViewPr>
        <p:scale>
          <a:sx n="56" d="100"/>
          <a:sy n="56" d="100"/>
        </p:scale>
        <p:origin x="381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0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3.23thread_barrier.cu</a:t>
            </a:r>
            <a:r>
              <a:rPr lang="zh-CN" altLang="en-US" dirty="0" smtClean="0"/>
              <a:t>作为</a:t>
            </a:r>
            <a:r>
              <a:rPr lang="zh-CN" altLang="en-US" smtClean="0"/>
              <a:t>调试示例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7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中断和单步执行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中断和单步执行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中断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单步执行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中断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程序中出现死循环和线程死锁时需要人为中断调试过程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CTRL+C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中断死循环和死锁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单步执行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80882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内核程序单步执行时以线程束为单位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如果要单步执行多个线程束，必须在期望的代码处加断点，然后继续执行程序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当内核中有线程屏障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(thread barrier)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时，系统会在线程屏障后一句代码处设置隐式断点，然后执行所有线程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6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单步执行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52" y="1728496"/>
            <a:ext cx="10693133" cy="446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9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4630</TotalTime>
  <Words>126</Words>
  <Application>Microsoft Macintosh PowerPoint</Application>
  <PresentationFormat>Widescreen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Calibri</vt:lpstr>
      <vt:lpstr>Calibri Light</vt:lpstr>
      <vt:lpstr>DengXian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935</cp:revision>
  <dcterms:created xsi:type="dcterms:W3CDTF">2017-09-06T03:14:08Z</dcterms:created>
  <dcterms:modified xsi:type="dcterms:W3CDTF">2019-09-18T14:09:57Z</dcterms:modified>
</cp:coreProperties>
</file>