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6" r:id="rId6"/>
    <p:sldId id="277" r:id="rId7"/>
    <p:sldId id="278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625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符号断点以</a:t>
            </a:r>
            <a:r>
              <a:rPr lang="en-US" altLang="zh-CN" dirty="0" smtClean="0"/>
              <a:t>4.18kernel_overlap_datacpy</a:t>
            </a:r>
            <a:r>
              <a:rPr lang="zh-CN" altLang="en-US" dirty="0" smtClean="0"/>
              <a:t>为例演示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符号断点以</a:t>
            </a:r>
            <a:r>
              <a:rPr lang="en-US" altLang="zh-CN" dirty="0" smtClean="0"/>
              <a:t>4.18kernel_overlap_datacpy</a:t>
            </a:r>
            <a:r>
              <a:rPr lang="zh-CN" altLang="en-US" dirty="0" smtClean="0"/>
              <a:t>为例演示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调试断点使用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调试断点使用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符号断点使用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代码行断点使用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主机代码、内核代码设置断点方法一致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符号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(symbolic breakpoints)</a:t>
            </a:r>
          </a:p>
          <a:p>
            <a:pPr marL="457200" indent="857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代码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行断点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(line breakpoints)</a:t>
            </a: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地址断点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(address breakpoints)</a:t>
            </a: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核入口断点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(kernel breakpoints)</a:t>
            </a:r>
          </a:p>
          <a:p>
            <a:pPr marL="457200" indent="-4921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条件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(conditional breakpoints)</a:t>
            </a:r>
          </a:p>
          <a:p>
            <a:pPr marL="457200" indent="-47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监视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(watch points)</a:t>
            </a: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符号断点使用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符号断点是在指定的函数入口设置断点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9" y="2694708"/>
            <a:ext cx="11460261" cy="26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代码行断点使用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代码行断点使线程在指定的代码行处中断执行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40" y="2393288"/>
            <a:ext cx="10081260" cy="3414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00" y="3393987"/>
            <a:ext cx="10264140" cy="14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133</Words>
  <Application>Microsoft Macintosh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951</cp:revision>
  <dcterms:created xsi:type="dcterms:W3CDTF">2017-09-06T03:14:08Z</dcterms:created>
  <dcterms:modified xsi:type="dcterms:W3CDTF">2019-09-18T14:37:27Z</dcterms:modified>
</cp:coreProperties>
</file>