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81481"/>
  </p:normalViewPr>
  <p:slideViewPr>
    <p:cSldViewPr snapToGrid="0">
      <p:cViewPr>
        <p:scale>
          <a:sx n="56" d="100"/>
          <a:sy n="56" d="100"/>
        </p:scale>
        <p:origin x="381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符号断点以</a:t>
            </a:r>
            <a:r>
              <a:rPr lang="en-US" altLang="zh-CN" dirty="0" smtClean="0"/>
              <a:t>4.18kernel_overlap_datacpy</a:t>
            </a:r>
            <a:r>
              <a:rPr lang="zh-CN" altLang="en-US" dirty="0" smtClean="0"/>
              <a:t>为例演示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内核入口断点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内核入口断点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内核入口断点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内核入口断点在每个执行的内核函数的第一行代码处中断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break_on_launch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[type]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59" y="3062304"/>
            <a:ext cx="10482726" cy="29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ystem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3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56</Words>
  <Application>Microsoft Macintosh PowerPoint</Application>
  <PresentationFormat>Widescreen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957</cp:revision>
  <dcterms:created xsi:type="dcterms:W3CDTF">2017-09-06T03:14:08Z</dcterms:created>
  <dcterms:modified xsi:type="dcterms:W3CDTF">2019-09-19T13:21:12Z</dcterms:modified>
</cp:coreProperties>
</file>