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625"/>
  </p:normalViewPr>
  <p:slideViewPr>
    <p:cSldViewPr snapToGrid="0">
      <p:cViewPr>
        <p:scale>
          <a:sx n="56" d="100"/>
          <a:sy n="56" d="100"/>
        </p:scale>
        <p:origin x="381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条件断点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条件断点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使用规则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使用规则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当条件满足时，程序在所设定的断点处中断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条件表达式中可以使用程序中的任何变量包括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内置变量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条件表达式中不能使用任何函数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64</Words>
  <Application>Microsoft Macintosh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961</cp:revision>
  <dcterms:created xsi:type="dcterms:W3CDTF">2017-09-06T03:14:08Z</dcterms:created>
  <dcterms:modified xsi:type="dcterms:W3CDTF">2019-09-20T23:55:50Z</dcterms:modified>
</cp:coreProperties>
</file>