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60" r:id="rId3"/>
  </p:sldMasterIdLst>
  <p:notesMasterIdLst>
    <p:notesMasterId r:id="rId9"/>
  </p:notesMasterIdLst>
  <p:sldIdLst>
    <p:sldId id="256" r:id="rId4"/>
    <p:sldId id="263" r:id="rId5"/>
    <p:sldId id="276" r:id="rId6"/>
    <p:sldId id="277" r:id="rId7"/>
    <p:sldId id="257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386"/>
    <p:restoredTop sz="81633"/>
  </p:normalViewPr>
  <p:slideViewPr>
    <p:cSldViewPr snapToGrid="0">
      <p:cViewPr>
        <p:scale>
          <a:sx n="97" d="100"/>
          <a:sy n="97" d="100"/>
        </p:scale>
        <p:origin x="3544" y="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406214-A62B-C348-9589-1DB5ECDC5C9C}" type="datetimeFigureOut">
              <a:rPr lang="en-US" smtClean="0"/>
              <a:t>9/21/19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1465A2-4EF1-864C-A707-D44D98FDB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30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448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73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574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7527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397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483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3691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3361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4502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9378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6160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3797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98339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57673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70167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8322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1491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08391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42291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1895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9278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8692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86323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1535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39523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84218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8697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310013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06845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507276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62845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1298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960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0019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140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760926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</a:p>
        </p:txBody>
      </p:sp>
    </p:spTree>
    <p:extLst>
      <p:ext uri="{BB962C8B-B14F-4D97-AF65-F5344CB8AC3E}">
        <p14:creationId xmlns:p14="http://schemas.microsoft.com/office/powerpoint/2010/main" val="3408143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7788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8028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803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867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294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3"/>
          <p:cNvSpPr txBox="1">
            <a:spLocks/>
          </p:cNvSpPr>
          <p:nvPr/>
        </p:nvSpPr>
        <p:spPr>
          <a:xfrm>
            <a:off x="816153" y="3267788"/>
            <a:ext cx="10551885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4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查看变量值</a:t>
            </a:r>
          </a:p>
        </p:txBody>
      </p:sp>
      <p:sp>
        <p:nvSpPr>
          <p:cNvPr id="10" name="标题 13"/>
          <p:cNvSpPr txBox="1">
            <a:spLocks/>
          </p:cNvSpPr>
          <p:nvPr/>
        </p:nvSpPr>
        <p:spPr>
          <a:xfrm>
            <a:off x="9257618" y="3962568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4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61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查看变量值</a:t>
            </a:r>
            <a:endParaRPr lang="en-US" altLang="zh-CN" sz="3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6" y="1479664"/>
            <a:ext cx="10849429" cy="621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rint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命令使用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472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zh-CN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rint</a:t>
            </a:r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命令使用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5" y="1457382"/>
            <a:ext cx="11473545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rint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命令可用于查看程序中任何变量值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41275">
              <a:lnSpc>
                <a:spcPct val="150000"/>
              </a:lnSpc>
              <a:buFont typeface="Wingdings" charset="2"/>
              <a:buChar char="Ø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cudaMalloc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分配的全局内存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41275">
              <a:lnSpc>
                <a:spcPct val="150000"/>
              </a:lnSpc>
              <a:buFont typeface="Wingdings" charset="2"/>
              <a:buChar char="Ø"/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中各种内存区域中的变量值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41275">
              <a:lnSpc>
                <a:spcPct val="150000"/>
              </a:lnSpc>
              <a:buFont typeface="Wingdings" charset="2"/>
              <a:buChar char="Ø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内置变量值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41275">
              <a:lnSpc>
                <a:spcPct val="150000"/>
              </a:lnSpc>
              <a:buFont typeface="Wingdings" charset="2"/>
              <a:buChar char="Ø"/>
            </a:pP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3710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zh-CN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rint</a:t>
            </a:r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命令使用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5" y="1457382"/>
            <a:ext cx="11473545" cy="621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查看变量内存地址和变量值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075" y="2352539"/>
            <a:ext cx="9568545" cy="24790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3666" y="2801835"/>
            <a:ext cx="8222455" cy="1580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359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3"/>
          <p:cNvSpPr txBox="1">
            <a:spLocks/>
          </p:cNvSpPr>
          <p:nvPr/>
        </p:nvSpPr>
        <p:spPr>
          <a:xfrm>
            <a:off x="10481806" y="6290113"/>
            <a:ext cx="1271365" cy="436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r"/>
            <a:r>
              <a:rPr kumimoji="1" lang="zh-CN" altLang="en-US" sz="1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公司官网</a:t>
            </a:r>
            <a:endParaRPr kumimoji="1" lang="zh-CN" altLang="en-US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标题 13"/>
          <p:cNvSpPr txBox="1">
            <a:spLocks/>
          </p:cNvSpPr>
          <p:nvPr/>
        </p:nvSpPr>
        <p:spPr>
          <a:xfrm>
            <a:off x="9027562" y="6305730"/>
            <a:ext cx="1271365" cy="436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r"/>
            <a:r>
              <a:rPr kumimoji="1" lang="zh-CN" altLang="en-US" sz="1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微信公众号</a:t>
            </a:r>
            <a:endParaRPr kumimoji="1" lang="zh-CN" altLang="en-US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495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4695</TotalTime>
  <Words>64</Words>
  <Application>Microsoft Macintosh PowerPoint</Application>
  <PresentationFormat>Widescreen</PresentationFormat>
  <Paragraphs>18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16" baseType="lpstr">
      <vt:lpstr>Calibri</vt:lpstr>
      <vt:lpstr>Calibri Light</vt:lpstr>
      <vt:lpstr>Times New Roman</vt:lpstr>
      <vt:lpstr>Wingdings</vt:lpstr>
      <vt:lpstr>宋体</vt:lpstr>
      <vt:lpstr>微软雅黑</vt:lpstr>
      <vt:lpstr>黑体</vt:lpstr>
      <vt:lpstr>Arial</vt:lpstr>
      <vt:lpstr>Office 主题</vt:lpstr>
      <vt:lpstr>2_Office 主题</vt:lpstr>
      <vt:lpstr>1_Office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闫旭东</dc:creator>
  <cp:lastModifiedBy>simon xia</cp:lastModifiedBy>
  <cp:revision>969</cp:revision>
  <dcterms:created xsi:type="dcterms:W3CDTF">2017-09-06T03:14:08Z</dcterms:created>
  <dcterms:modified xsi:type="dcterms:W3CDTF">2019-09-21T01:06:27Z</dcterms:modified>
</cp:coreProperties>
</file>