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1590"/>
  </p:normalViewPr>
  <p:slideViewPr>
    <p:cSldViewPr snapToGrid="0">
      <p:cViewPr>
        <p:scale>
          <a:sx n="56" d="100"/>
          <a:sy n="56" d="100"/>
        </p:scale>
        <p:origin x="38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dirty="0" smtClean="0"/>
              <a:t>2.41nestedHelloWorld</a:t>
            </a:r>
            <a:r>
              <a:rPr lang="zh-CN" altLang="en-US" dirty="0" smtClean="0"/>
              <a:t>演示，</a:t>
            </a:r>
            <a:r>
              <a:rPr lang="en-US" altLang="zh-CN" dirty="0" err="1" smtClean="0"/>
              <a:t>nvcc</a:t>
            </a:r>
            <a:r>
              <a:rPr lang="en-US" altLang="zh-CN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arch=sm_35 </a:t>
            </a:r>
            <a:r>
              <a:rPr lang="mr-IN" altLang="zh-CN" dirty="0" smtClean="0"/>
              <a:t>–</a:t>
            </a:r>
            <a:r>
              <a:rPr lang="en-US" altLang="zh-CN" dirty="0" err="1" smtClean="0"/>
              <a:t>rdc</a:t>
            </a:r>
            <a:r>
              <a:rPr lang="en-US" altLang="zh-CN" smtClean="0"/>
              <a:t>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状态信息查询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状态信息查询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查询内容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条件设置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查询内容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devices     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warps       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lanes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kernels     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blocks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threads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launch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launch children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contexts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条件设置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设置过滤条件以查看指定内容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device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   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warp n     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lane n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kernel n     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 n 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x[,y]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block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(x[,y])</a:t>
            </a: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x[,y[,z]]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thread (x[,y[,z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]])</a:t>
            </a: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breakpoint all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breakpoint n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</TotalTime>
  <Words>53</Words>
  <Application>Microsoft Macintosh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Calibri</vt:lpstr>
      <vt:lpstr>Calibri Light</vt:lpstr>
      <vt:lpstr>DengXian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984</cp:revision>
  <dcterms:created xsi:type="dcterms:W3CDTF">2017-09-06T03:14:08Z</dcterms:created>
  <dcterms:modified xsi:type="dcterms:W3CDTF">2019-09-21T03:29:37Z</dcterms:modified>
</cp:coreProperties>
</file>