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558"/>
  </p:normalViewPr>
  <p:slideViewPr>
    <p:cSldViewPr snapToGrid="0">
      <p:cViewPr>
        <p:scale>
          <a:sx n="56" d="100"/>
          <a:sy n="56" d="100"/>
        </p:scale>
        <p:origin x="38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寄存器查看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寄存器查看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预测和状态寄存器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寄存器访问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$R&lt;regnum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寄存器内容查看：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 registers [$R&lt;regnum&gt;]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84" y="3182717"/>
            <a:ext cx="8816086" cy="20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预测和状态寄存器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寄存器查看：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registers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0" y="2475230"/>
            <a:ext cx="6878426" cy="36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51</Words>
  <Application>Microsoft Macintosh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998</cp:revision>
  <dcterms:created xsi:type="dcterms:W3CDTF">2017-09-06T03:14:08Z</dcterms:created>
  <dcterms:modified xsi:type="dcterms:W3CDTF">2019-09-21T06:28:27Z</dcterms:modified>
</cp:coreProperties>
</file>