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558"/>
  </p:normalViewPr>
  <p:slideViewPr>
    <p:cSldViewPr snapToGrid="0">
      <p:cViewPr>
        <p:scale>
          <a:sx n="56" d="100"/>
          <a:sy n="56" d="100"/>
        </p:scale>
        <p:origin x="38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事件通知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事件通知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上下文事件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内核事件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上下文事件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(CUDA context)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在创建、入栈、出栈、销毁时会触发上下文事件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上下文事件控制：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context_events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内核事件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内核启动、内核终止时会触发内核事件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内核事件包含内核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内核名，内核运行的设备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kernel_events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[options]</a:t>
            </a: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</a:p>
          <a:p>
            <a:pPr marL="50165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核事件深度控制：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kernel_events_depth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104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1004</cp:revision>
  <dcterms:created xsi:type="dcterms:W3CDTF">2017-09-06T03:14:08Z</dcterms:created>
  <dcterms:modified xsi:type="dcterms:W3CDTF">2019-09-21T06:39:14Z</dcterms:modified>
</cp:coreProperties>
</file>