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558"/>
  </p:normalViewPr>
  <p:slideViewPr>
    <p:cSldViewPr snapToGrid="0">
      <p:cViewPr>
        <p:scale>
          <a:sx n="56" d="100"/>
          <a:sy n="56" d="100"/>
        </p:scale>
        <p:origin x="38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nvidia.com/cuda/cuda-gdb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自动错误检测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自动错误检测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检测模式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提供了对驱动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和运行时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调用结果的自动检测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检测模式设置：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api_failures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hide</a:t>
            </a: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ignore</a:t>
            </a: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stop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594542"/>
            <a:ext cx="107972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错误代码信息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docs.nvidia.com/cuda/cuda-gdb/index.html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60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1015</cp:revision>
  <dcterms:created xsi:type="dcterms:W3CDTF">2017-09-06T03:14:08Z</dcterms:created>
  <dcterms:modified xsi:type="dcterms:W3CDTF">2019-09-21T07:01:57Z</dcterms:modified>
</cp:coreProperties>
</file>