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6" r:id="rId6"/>
    <p:sldId id="278" r:id="rId7"/>
    <p:sldId id="277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558"/>
  </p:normalViewPr>
  <p:slideViewPr>
    <p:cSldViewPr snapToGrid="0">
      <p:cViewPr>
        <p:scale>
          <a:sx n="56" d="100"/>
          <a:sy n="56" d="100"/>
        </p:scale>
        <p:origin x="38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程序中线程数量众多，容易出现内存访问错误，线程竞争等问题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工具可用于检测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程序中各种内存访问错误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是一个程序框架结构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用于检测内存访问错误和内存泄漏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Racecheck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用于共享内存访问错误检测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用于检测全局内存未初始化错误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Synccheck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用于检测线程同步错误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1949450"/>
            <a:ext cx="11316118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程序编译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594542"/>
            <a:ext cx="11473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lineinfo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：包含文件名和代码行号信息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符号信息，用于对主机程序的堆栈追踪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857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Xcompiler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rdynamic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857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Xcompiler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126</Words>
  <Application>Microsoft Macintosh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1026</cp:revision>
  <dcterms:created xsi:type="dcterms:W3CDTF">2017-09-06T03:14:08Z</dcterms:created>
  <dcterms:modified xsi:type="dcterms:W3CDTF">2019-09-21T08:14:46Z</dcterms:modified>
</cp:coreProperties>
</file>