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7" r:id="rId6"/>
    <p:sldId id="276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81625"/>
  </p:normalViewPr>
  <p:slideViewPr>
    <p:cSldViewPr snapToGrid="0">
      <p:cViewPr>
        <p:scale>
          <a:sx n="56" d="100"/>
          <a:sy n="56" d="100"/>
        </p:scale>
        <p:origin x="261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52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内存错误检测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内存错误检测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检测效果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检测效果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594542"/>
            <a:ext cx="11473544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对程序中出现的内存错误做检测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613" y="3268595"/>
            <a:ext cx="6271347" cy="1023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762" y="2648816"/>
            <a:ext cx="8425611" cy="27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cuda-memcheck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能够定位到出现内存错误的代码行数、访问线程信息、错误原因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4910</TotalTime>
  <Words>52</Words>
  <Application>Microsoft Macintosh PowerPoint</Application>
  <PresentationFormat>Widescreen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1039</cp:revision>
  <dcterms:created xsi:type="dcterms:W3CDTF">2017-09-06T03:14:08Z</dcterms:created>
  <dcterms:modified xsi:type="dcterms:W3CDTF">2019-09-21T09:08:40Z</dcterms:modified>
</cp:coreProperties>
</file>