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1"/>
    <p:restoredTop sz="81558"/>
  </p:normalViewPr>
  <p:slideViewPr>
    <p:cSldViewPr snapToGrid="0">
      <p:cViewPr>
        <p:scale>
          <a:sx n="56" d="100"/>
          <a:sy n="56" d="100"/>
        </p:scale>
        <p:origin x="24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线程竞争检测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线程竞争检测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检测效果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检测效果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检测程序中存在的对共享内存变量的竞争访问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67" y="2496880"/>
            <a:ext cx="9851913" cy="3058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37" y="3565550"/>
            <a:ext cx="10988380" cy="9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18456" y="1868862"/>
            <a:ext cx="1147354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lineinfo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：包含文件名和代码行号信息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符号信息，用于对主机程序的堆栈追踪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8572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Xcompiler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rdynamic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8572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Xcompiler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/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cuda-memcheck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--tool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racecheck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75</Words>
  <Application>Microsoft Macintosh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1041</cp:revision>
  <dcterms:created xsi:type="dcterms:W3CDTF">2017-09-06T03:14:08Z</dcterms:created>
  <dcterms:modified xsi:type="dcterms:W3CDTF">2019-09-21T12:36:54Z</dcterms:modified>
</cp:coreProperties>
</file>