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9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4F965A-7C3B-6828-B4C2-BC27BA1147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A000C-92A0-62FD-F5EE-D381890DC29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8416-B694-620E-D285-AD314F86295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CFF-CE5A-72E0-97C6-AF4696B8F8E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D6D7AB2-F5D9-46DD-942C-609E90D10266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612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551C7-C88E-FB5D-EFEF-EA9638338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2BCB9F-8EEF-59C9-E05F-E9E880CE4BC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471963F-14A6-9AAA-6FDA-65F1E77A5D4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49781-7067-039E-5DD3-95DFC04554B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91E26-AE1F-DC05-D889-7F7A8835B70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AD1D1-B6D0-B223-8194-7AB462F0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D73CF01-8784-4F19-BA25-9C0ED6D6B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20722-658B-CE01-B181-2CEB4E9646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DD7A6A-69AD-4AF3-8D58-174D4719EBE3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527D22-BE86-1F0A-19DB-AA22B6B707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EC2F6C-33A7-532F-AB46-A5C49425C8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D56E4-BAB2-0CDF-151F-BDE217A24E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B7B5DA-AF6C-4C9A-8621-D3EFD8517754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EA9449-A8CF-8C3C-525E-C8148D1D0A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8AC89B-5A9B-2F11-C472-19760641C5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850C9-7BEE-8024-33ED-8AC4394980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617A4B-860C-4608-A0AE-BE1A10A5CF9C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723FF7-067D-25CB-E074-2150D48715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C4B7A0-1403-481C-9610-8D7B30234E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BE9B8-BE6E-CD23-EAF4-6246294708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D3D409-940E-4A6E-BD09-F84F7A85CF94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65841-E9B9-CADF-CD86-8AAB0B5D5F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306C9-7A1E-72B1-4DB0-7739803A36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535BD-A34B-D369-229B-255AE50EFF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7698697-5D43-49EC-97BE-34514FD70C3D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9C6BC2-AD61-C33F-7B18-60FCBD285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19055-DCD8-64A4-E532-2795B424C6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779A1-9E8D-3CC4-8FDB-FB01BE2F12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AE07667-2CFE-4F7B-91DF-F3C5F6A69660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057AE6-7E1F-D610-6EAB-87A689D01C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AC5D19-20E1-2B94-3B18-B8587E12BF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3543A-EA2E-05D3-0BB5-110E4BF0A1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4B2A4B-B82B-4739-A55F-A16297FE780B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DD0DE-308F-C9AD-935E-307E3FDE68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98FBF-4860-805C-44AA-681EB17447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9FF27-960D-50E9-94CA-53036260B3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37BADDF-DE68-4D05-8D2A-AAE2E35808F4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3B944-2698-DEFF-CD72-CB80C96812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BBB20-9FE7-C643-F1DB-AE099B2C42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C3D-3D00-0BF7-AE93-CFE21C5391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98DCDF-78AA-4AE0-9D5D-49DE1B8A85C0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B0D19C-BEF4-1666-0D62-4F45657ECE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1FF48-8B6A-4A2F-C2C0-82D9D0CE83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3960A-4474-5929-1C39-839B7D3274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74DAAC4-86B3-49F8-AF57-349A553B0929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EB9A0F-1C34-C003-3BD1-564E622278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1B757-9C25-7AFD-1C71-BF1AF6AD58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F06E0-F5CA-73E6-C8BA-3A7BC43437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E935AC-35FE-4986-BB02-D5D731E32550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74E18-5E0F-23A4-88C5-8931254479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83F01-DCB1-ABED-ACCF-EA0AD3563D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5C1-B29D-C808-73A4-B9F7FFC8D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2FF30-5ECB-5B61-C794-13A5578EF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73AF-0341-E00D-25A8-7DA56BB9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DFA3-01D2-2A33-6F46-A7C966F2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535D-7FEB-C0F1-A180-A7EE1ACF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AA51B1-712A-4EBD-8418-FEED55C57E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D3EC-6D2E-B160-3D2F-46ED70A9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3AD9-56C8-2C6D-3871-ADABE8F15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9015-6CAA-46DA-43C6-02DD1800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D16C-56EB-B1B7-7507-5A792217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BFDB-6FAF-EAE9-2F6F-51D5B09C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104DD4-A81E-42DB-8531-FFF97ABB87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E6CA1-6D77-0FC5-D086-44AA61893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144A7-8882-8880-719E-296B992B4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86AD-6A08-934A-9D2D-5DAEFDA8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C7D0-95EF-B223-AEFF-43922063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102E-6332-6C0E-EBB2-3C7F1A80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29CCE2-C3B4-4DEA-A72B-471224457E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1AF2-21A5-3FCA-D4B6-0BCE9C42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C705-E82E-32CE-ADBC-603468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DA22-6B56-B6C3-1DED-7DCDF73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24F7-4F2B-B12A-8997-9C51688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3399-4894-A3A4-9EEE-36B1FC6A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9D17FE-3E5B-4E91-85FA-A4D0FECE1F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480D-EAB9-10E9-8AFD-658E796A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1766F-91E2-F23A-57C8-C3F85DCF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A386-6BC3-9E84-DCCD-5E7C86D6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CAA1-12CC-9AEA-3CE0-545B15B7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351B-9DCE-F8CA-CD06-B114DBA0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D9A4DF-CCB8-467B-B8D3-737FD432AF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4EAF-52F4-A736-E24A-67EFC12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5F46-5541-05FF-5535-A0F3C6FC0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92A8E-E6D3-49CD-6D6C-2A48F8F95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710F-0A4B-0CF2-1680-3E3C5D2E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2700E-0DF3-08CD-FB31-FB866EAF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9673-937D-685E-39A9-0D76CB4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D21664-AE44-40A6-A825-FF8DF013CB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D139-31CD-EDD2-C3E3-5EE44D41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B733E-33A2-EBE1-6249-8A3B3A9C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8B5B-3209-BBAB-79B3-12F7EBAC9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D92AB-C58C-B173-1323-4EAC053CD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24CA8-A6E2-9092-5352-99075E806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4A5C6-6EA4-F142-5BBF-B9DCA86A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649C9-D71E-4FD9-0B52-E627FBC3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FAE61-E12E-50B0-41AE-FC91E330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998B91-DE87-4F19-8631-17DC0150AA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B3F8-4A24-322E-8203-823E4A36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C8361-A3F8-8BC0-ECE3-980972C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65B1F-E5A1-41D2-DBEC-EAC4DFA3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86341-499C-EB5C-0290-B0F47891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2B481B-761E-4D0F-BBAB-76C6F0CEC3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2B68C-A7AF-BBB1-BE6B-DEC48C88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C781-C47B-74B7-F086-DE8BE583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1DBC5-13A0-898C-36D3-687E56B8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836C03-9156-49CD-9567-65D525BE75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51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8E91-AA61-3AB1-68ED-7657F1AD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0F18-615C-7F63-244D-419ED548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64046-C525-1C8E-8320-340E85AF7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5F6CC-FEE3-9BEA-A92D-211FA5EC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0668E-BE02-7278-737F-E5A98739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F093B-EB21-61D9-1DD0-17BAEB0A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03B734-2F4A-4D31-84CE-594E1C8F8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6DD1-274C-C1DA-09D4-9ABDF392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8D760-33CA-B179-7E75-F77F40129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1770E-A10B-3D0F-2176-46E77E1A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25FAD-AA20-654E-3A68-7A9A866E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2BD24-F373-3617-F8A2-4162459C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CA83A-69E3-3E5A-CA8D-9315ACA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AD2CE4-7E3A-4DDE-8806-25475E9992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7688C-E6E9-E6BA-913A-ADF32792A6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5600-8C3B-8B97-6A6E-F32C3532F1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749E-659C-817C-44CB-3A283AD6A6B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7A73-D22F-8B72-72BE-CA14700A429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BCE80-1678-708A-CAD5-F3E4F0213B9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EFEAD42-1FF3-4C5D-A2F1-DD53595980E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44C1-218F-1E9C-9BD2-76515BD746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NRL Interview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BD925-0A1A-AE05-5E88-254A5F1AF09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lvl="0" algn="ctr"/>
            <a:r>
              <a:rPr lang="en-US"/>
              <a:t>Will Howe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5E78-D0F1-7A32-D03B-49FCDE15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53BF8-5219-CBB3-E87A-41131D7806E7}"/>
              </a:ext>
            </a:extLst>
          </p:cNvPr>
          <p:cNvSpPr txBox="1"/>
          <p:nvPr/>
        </p:nvSpPr>
        <p:spPr>
          <a:xfrm>
            <a:off x="350520" y="1348740"/>
            <a:ext cx="9448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opted for a singly linked list implementation.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natural choice in my opinion since it maps onto reality closely (simplicity)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Sentinel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End of line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Integer to keep track of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Node generator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1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F7C7-3B7E-570D-68B0-3735B5F7B5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Strengths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8065-20B3-7575-4296-EA19DF5751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 Linked list approach handles dynamic number of elements (avoid array resizing)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i="1" dirty="0"/>
              <a:t> Sentinel node</a:t>
            </a:r>
            <a:r>
              <a:rPr lang="en-US" dirty="0"/>
              <a:t> makes logic simpler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Modularity and unit testing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Error handling for malloc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.so library enables patching of queue lib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6B24-0480-6214-8FDC-B7ECF550C6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Weaknesses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849E-F9B9-1241-0BCA-61034E7699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 Linked list = memory management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Ideally would be using smart pointers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i="1" dirty="0"/>
              <a:t> </a:t>
            </a:r>
            <a:r>
              <a:rPr lang="en-US" i="1" dirty="0" err="1"/>
              <a:t>node_generator.h</a:t>
            </a:r>
            <a:r>
              <a:rPr lang="en-US" dirty="0"/>
              <a:t> exposed to client so that I can use it in queue code as well as test code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Node implementation itself not exposed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int size is implementation dependent → queue size is too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7DCC-CAA4-DBE9-011D-7A220C0613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3316-E4F9-6525-5F8F-7751DBA105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 My queue only works with </a:t>
            </a:r>
            <a:r>
              <a:rPr lang="en-US" i="1" dirty="0"/>
              <a:t>strings!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Hmm. C++ might be able to help with that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My implementation is queue specific…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If I was writing a standard library, it may make sense to write a list module and then implement the queue module in terms of the list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1ADB-9A2A-A426-5A52-D5A2F2BC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7664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3C073F-D1B8-B41B-0076-98ED290C18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 Originally from Saratoga Springs, NY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 Attended Johns Hopkins University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Studied CS, Applied Math and Stats, Linguistics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 Employee at General Dynamics Mission Systems for 2+ years where I supported the Fire Control Subsystem (TCS) and Mission Planning Application (MPA)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 Worked with Java, C++, Kubernetes, Red Hat Linux, Containerization, Unit Testing, and </a:t>
            </a:r>
            <a:r>
              <a:rPr lang="en-US" sz="2000" dirty="0" err="1"/>
              <a:t>mysqldb</a:t>
            </a:r>
            <a:r>
              <a:rPr lang="en-US" sz="20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 Varied interests… I recently took part in a project related to </a:t>
            </a:r>
            <a:r>
              <a:rPr lang="en-US" sz="2000" b="1" i="1" dirty="0"/>
              <a:t>cislunar space constellation design</a:t>
            </a:r>
            <a:r>
              <a:rPr lang="en-US" sz="2000" i="1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A7245-8048-354B-5145-D0EF03F9BC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About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DF1C-0F8F-FC78-D241-2290082D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Ready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E77D4-0DA9-7C33-58D4-FEEE03ECAC2B}"/>
              </a:ext>
            </a:extLst>
          </p:cNvPr>
          <p:cNvSpPr txBox="1"/>
          <p:nvPr/>
        </p:nvSpPr>
        <p:spPr>
          <a:xfrm>
            <a:off x="265723" y="1242646"/>
            <a:ext cx="9581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the purposes of this project, I define production ready as: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Adheres to the specified code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Modular code that is fully unit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is checked for memory leaks with </a:t>
            </a:r>
            <a:r>
              <a:rPr lang="en-US" sz="2400" dirty="0" err="1"/>
              <a:t>valgrind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is checked with </a:t>
            </a:r>
            <a:r>
              <a:rPr lang="en-US" sz="2400" dirty="0" err="1"/>
              <a:t>cppcheck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compiles without warning</a:t>
            </a:r>
          </a:p>
        </p:txBody>
      </p:sp>
    </p:spTree>
    <p:extLst>
      <p:ext uri="{BB962C8B-B14F-4D97-AF65-F5344CB8AC3E}">
        <p14:creationId xmlns:p14="http://schemas.microsoft.com/office/powerpoint/2010/main" val="404609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40D3-E823-3891-7F6E-87B5E45305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What is a queue?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61036-0B11-7CF6-7F4A-1014462D92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 Data structure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Common pedagogical tool – and for good reason due to its many applications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FIFO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Typically contrasted with stack data structure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Various implementations: linked list, array, ring buffer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F215-1CFC-AC4C-B6EE-B8379365E9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95779-B242-161A-B881-06DC6C7C8563}"/>
              </a:ext>
            </a:extLst>
          </p:cNvPr>
          <p:cNvSpPr txBox="1"/>
          <p:nvPr/>
        </p:nvSpPr>
        <p:spPr>
          <a:xfrm>
            <a:off x="457200" y="2057400"/>
            <a:ext cx="5486399" cy="2514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typedef struct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node_struct</a:t>
            </a:r>
            <a:endParaRPr lang="en-US" sz="24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const char *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p_data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struct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node_struct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*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p_next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} node;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E811-2E3F-B9D4-49DB-D0112363D1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Implementation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505B6E5-9990-D488-89DB-E3E8FC5F6656}"/>
              </a:ext>
            </a:extLst>
          </p:cNvPr>
          <p:cNvSpPr/>
          <p:nvPr/>
        </p:nvSpPr>
        <p:spPr>
          <a:xfrm>
            <a:off x="92196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48FAE-2857-FC66-5CB5-70413BA843FF}"/>
              </a:ext>
            </a:extLst>
          </p:cNvPr>
          <p:cNvSpPr txBox="1"/>
          <p:nvPr/>
        </p:nvSpPr>
        <p:spPr>
          <a:xfrm>
            <a:off x="685799" y="2415240"/>
            <a:ext cx="165348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 g_sentinel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0314D-240B-91EE-CE89-AB3238CD1919}"/>
              </a:ext>
            </a:extLst>
          </p:cNvPr>
          <p:cNvSpPr txBox="1"/>
          <p:nvPr/>
        </p:nvSpPr>
        <p:spPr>
          <a:xfrm>
            <a:off x="911159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8C1C06-B2CB-C559-CCE6-A3EEEE01DCEE}"/>
              </a:ext>
            </a:extLst>
          </p:cNvPr>
          <p:cNvSpPr/>
          <p:nvPr/>
        </p:nvSpPr>
        <p:spPr>
          <a:xfrm>
            <a:off x="233928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91C29-5C1A-C645-241A-56B150B082DC}"/>
              </a:ext>
            </a:extLst>
          </p:cNvPr>
          <p:cNvSpPr txBox="1"/>
          <p:nvPr/>
        </p:nvSpPr>
        <p:spPr>
          <a:xfrm>
            <a:off x="232848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7F1D82-6407-3558-CCA1-6B12E83B13C9}"/>
              </a:ext>
            </a:extLst>
          </p:cNvPr>
          <p:cNvSpPr/>
          <p:nvPr/>
        </p:nvSpPr>
        <p:spPr>
          <a:xfrm>
            <a:off x="375660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6AE0-C938-4C73-CECF-D723CCF06B9A}"/>
              </a:ext>
            </a:extLst>
          </p:cNvPr>
          <p:cNvSpPr txBox="1"/>
          <p:nvPr/>
        </p:nvSpPr>
        <p:spPr>
          <a:xfrm>
            <a:off x="374580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4E7161-8E68-4E36-3BBF-67065DDDE198}"/>
              </a:ext>
            </a:extLst>
          </p:cNvPr>
          <p:cNvSpPr/>
          <p:nvPr/>
        </p:nvSpPr>
        <p:spPr>
          <a:xfrm>
            <a:off x="517392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5C8E-211D-B33B-3BE8-EFB5B3A27DA8}"/>
              </a:ext>
            </a:extLst>
          </p:cNvPr>
          <p:cNvSpPr txBox="1"/>
          <p:nvPr/>
        </p:nvSpPr>
        <p:spPr>
          <a:xfrm>
            <a:off x="516312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2A4E9A1-6AA2-BED6-94C2-64CD9C674E1B}"/>
              </a:ext>
            </a:extLst>
          </p:cNvPr>
          <p:cNvSpPr/>
          <p:nvPr/>
        </p:nvSpPr>
        <p:spPr>
          <a:xfrm>
            <a:off x="1394639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126BA-B083-B170-63A1-E708C20C35BB}"/>
              </a:ext>
            </a:extLst>
          </p:cNvPr>
          <p:cNvSpPr txBox="1"/>
          <p:nvPr/>
        </p:nvSpPr>
        <p:spPr>
          <a:xfrm>
            <a:off x="92196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A0A5FAE9-EE46-B5E0-2031-28C75983E522}"/>
              </a:ext>
            </a:extLst>
          </p:cNvPr>
          <p:cNvSpPr/>
          <p:nvPr/>
        </p:nvSpPr>
        <p:spPr>
          <a:xfrm>
            <a:off x="2811960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BA394-5D22-B04F-F5B4-AE082AD78445}"/>
              </a:ext>
            </a:extLst>
          </p:cNvPr>
          <p:cNvSpPr txBox="1"/>
          <p:nvPr/>
        </p:nvSpPr>
        <p:spPr>
          <a:xfrm>
            <a:off x="233928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“a”</a:t>
            </a: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1236E010-8248-3C4F-477C-EE2C6B9F5CDD}"/>
              </a:ext>
            </a:extLst>
          </p:cNvPr>
          <p:cNvSpPr/>
          <p:nvPr/>
        </p:nvSpPr>
        <p:spPr>
          <a:xfrm>
            <a:off x="4229279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15E42E-320E-350D-DFC1-8BFCFC4BBEA3}"/>
              </a:ext>
            </a:extLst>
          </p:cNvPr>
          <p:cNvSpPr txBox="1"/>
          <p:nvPr/>
        </p:nvSpPr>
        <p:spPr>
          <a:xfrm>
            <a:off x="3756600" y="402480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“b”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E911B8C7-89A2-BD5F-7190-86E587761630}"/>
              </a:ext>
            </a:extLst>
          </p:cNvPr>
          <p:cNvSpPr/>
          <p:nvPr/>
        </p:nvSpPr>
        <p:spPr>
          <a:xfrm>
            <a:off x="5635800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F550A0-5FEB-A494-FCD7-E168BC44527B}"/>
              </a:ext>
            </a:extLst>
          </p:cNvPr>
          <p:cNvSpPr txBox="1"/>
          <p:nvPr/>
        </p:nvSpPr>
        <p:spPr>
          <a:xfrm>
            <a:off x="5163120" y="402480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“c”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F33041EB-236B-C376-AD37-5DC9AE4E6531}"/>
              </a:ext>
            </a:extLst>
          </p:cNvPr>
          <p:cNvSpPr/>
          <p:nvPr/>
        </p:nvSpPr>
        <p:spPr>
          <a:xfrm>
            <a:off x="6118920" y="3134160"/>
            <a:ext cx="708839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FF4F6023-F373-5545-B736-406D1C8AC059}"/>
              </a:ext>
            </a:extLst>
          </p:cNvPr>
          <p:cNvSpPr/>
          <p:nvPr/>
        </p:nvSpPr>
        <p:spPr>
          <a:xfrm>
            <a:off x="470160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020877B9-9915-E3D3-E228-73953214063E}"/>
              </a:ext>
            </a:extLst>
          </p:cNvPr>
          <p:cNvSpPr/>
          <p:nvPr/>
        </p:nvSpPr>
        <p:spPr>
          <a:xfrm>
            <a:off x="3284279" y="3090600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B29EB2E2-1BAE-1248-7255-555C80990DF7}"/>
              </a:ext>
            </a:extLst>
          </p:cNvPr>
          <p:cNvSpPr/>
          <p:nvPr/>
        </p:nvSpPr>
        <p:spPr>
          <a:xfrm>
            <a:off x="1866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927F8E-6E3E-471E-E582-87B499BF205D}"/>
              </a:ext>
            </a:extLst>
          </p:cNvPr>
          <p:cNvSpPr txBox="1"/>
          <p:nvPr/>
        </p:nvSpPr>
        <p:spPr>
          <a:xfrm>
            <a:off x="6983999" y="3010680"/>
            <a:ext cx="78840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55E0B198-05DE-6B18-2AB4-00E59695D2FA}"/>
              </a:ext>
            </a:extLst>
          </p:cNvPr>
          <p:cNvSpPr/>
          <p:nvPr/>
        </p:nvSpPr>
        <p:spPr>
          <a:xfrm>
            <a:off x="5882760" y="2415240"/>
            <a:ext cx="0" cy="675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B66C99-A6BD-4501-9809-9B02DB78C2B0}"/>
              </a:ext>
            </a:extLst>
          </p:cNvPr>
          <p:cNvSpPr txBox="1"/>
          <p:nvPr/>
        </p:nvSpPr>
        <p:spPr>
          <a:xfrm>
            <a:off x="5158800" y="1854360"/>
            <a:ext cx="1470600" cy="43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gp_end_of_line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E3B03-4518-1C91-1E66-F45A98467FDE}"/>
              </a:ext>
            </a:extLst>
          </p:cNvPr>
          <p:cNvSpPr txBox="1"/>
          <p:nvPr/>
        </p:nvSpPr>
        <p:spPr>
          <a:xfrm>
            <a:off x="853440" y="4800600"/>
            <a:ext cx="187572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int 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g_size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=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48C9-4CEE-04E7-E81E-84744A39A4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Enqueue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8A645E-2BC4-5584-D766-992979AAAB6A}"/>
              </a:ext>
            </a:extLst>
          </p:cNvPr>
          <p:cNvSpPr/>
          <p:nvPr/>
        </p:nvSpPr>
        <p:spPr>
          <a:xfrm>
            <a:off x="92196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BCFA3-2C2F-9C62-6B15-520BDFE5BDC3}"/>
              </a:ext>
            </a:extLst>
          </p:cNvPr>
          <p:cNvSpPr txBox="1"/>
          <p:nvPr/>
        </p:nvSpPr>
        <p:spPr>
          <a:xfrm>
            <a:off x="685799" y="2415240"/>
            <a:ext cx="165348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 g_sentinel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A59E8-AB76-A882-0608-145E79A56DDD}"/>
              </a:ext>
            </a:extLst>
          </p:cNvPr>
          <p:cNvSpPr txBox="1"/>
          <p:nvPr/>
        </p:nvSpPr>
        <p:spPr>
          <a:xfrm>
            <a:off x="911159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56656A3-6F41-EB4E-3AD0-FF32DBA42A0B}"/>
              </a:ext>
            </a:extLst>
          </p:cNvPr>
          <p:cNvSpPr/>
          <p:nvPr/>
        </p:nvSpPr>
        <p:spPr>
          <a:xfrm>
            <a:off x="233928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31C96-7655-6DB8-C9E6-86EC79A38763}"/>
              </a:ext>
            </a:extLst>
          </p:cNvPr>
          <p:cNvSpPr txBox="1"/>
          <p:nvPr/>
        </p:nvSpPr>
        <p:spPr>
          <a:xfrm>
            <a:off x="232848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785FFE-8F31-3327-AB02-36B5860BC853}"/>
              </a:ext>
            </a:extLst>
          </p:cNvPr>
          <p:cNvSpPr/>
          <p:nvPr/>
        </p:nvSpPr>
        <p:spPr>
          <a:xfrm>
            <a:off x="375660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4FD98-A559-6AA3-3B4E-ABD4E7F4C307}"/>
              </a:ext>
            </a:extLst>
          </p:cNvPr>
          <p:cNvSpPr txBox="1"/>
          <p:nvPr/>
        </p:nvSpPr>
        <p:spPr>
          <a:xfrm>
            <a:off x="374580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F40E01-DCB1-8391-1C61-CB2DBEF5CCD5}"/>
              </a:ext>
            </a:extLst>
          </p:cNvPr>
          <p:cNvSpPr/>
          <p:nvPr/>
        </p:nvSpPr>
        <p:spPr>
          <a:xfrm>
            <a:off x="517392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B17B8-E241-62ED-61ED-1992ED516B30}"/>
              </a:ext>
            </a:extLst>
          </p:cNvPr>
          <p:cNvSpPr txBox="1"/>
          <p:nvPr/>
        </p:nvSpPr>
        <p:spPr>
          <a:xfrm>
            <a:off x="516312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47FC50C-7759-9E55-85E7-09A623EDBDBA}"/>
              </a:ext>
            </a:extLst>
          </p:cNvPr>
          <p:cNvSpPr/>
          <p:nvPr/>
        </p:nvSpPr>
        <p:spPr>
          <a:xfrm>
            <a:off x="1394639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0E0AD-7FD2-7AA6-574C-624E1D975706}"/>
              </a:ext>
            </a:extLst>
          </p:cNvPr>
          <p:cNvSpPr txBox="1"/>
          <p:nvPr/>
        </p:nvSpPr>
        <p:spPr>
          <a:xfrm>
            <a:off x="92196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4A96E5D5-601A-7AB1-B7A3-DF2B9186B21B}"/>
              </a:ext>
            </a:extLst>
          </p:cNvPr>
          <p:cNvSpPr/>
          <p:nvPr/>
        </p:nvSpPr>
        <p:spPr>
          <a:xfrm>
            <a:off x="2811960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81A2C-B24E-524F-BCC9-FD954ABDFEDE}"/>
              </a:ext>
            </a:extLst>
          </p:cNvPr>
          <p:cNvSpPr txBox="1"/>
          <p:nvPr/>
        </p:nvSpPr>
        <p:spPr>
          <a:xfrm>
            <a:off x="233928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“a”</a:t>
            </a: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CF347377-7B17-47E7-1A9A-4A87B9FB8977}"/>
              </a:ext>
            </a:extLst>
          </p:cNvPr>
          <p:cNvSpPr/>
          <p:nvPr/>
        </p:nvSpPr>
        <p:spPr>
          <a:xfrm>
            <a:off x="4229279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8E190F-2094-D3EB-BCB3-CAEB0C5A1D1D}"/>
              </a:ext>
            </a:extLst>
          </p:cNvPr>
          <p:cNvSpPr txBox="1"/>
          <p:nvPr/>
        </p:nvSpPr>
        <p:spPr>
          <a:xfrm>
            <a:off x="3756600" y="411480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“b”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28432A52-A621-44B9-0E0B-03DFCB8379FB}"/>
              </a:ext>
            </a:extLst>
          </p:cNvPr>
          <p:cNvSpPr/>
          <p:nvPr/>
        </p:nvSpPr>
        <p:spPr>
          <a:xfrm>
            <a:off x="5635800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BD5DEE-46BA-0198-25B2-0B3E91B01A7A}"/>
              </a:ext>
            </a:extLst>
          </p:cNvPr>
          <p:cNvSpPr txBox="1"/>
          <p:nvPr/>
        </p:nvSpPr>
        <p:spPr>
          <a:xfrm>
            <a:off x="5163120" y="4114800"/>
            <a:ext cx="9450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“c”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40142835-F1E6-CEF9-F81F-F3A55B108D5C}"/>
              </a:ext>
            </a:extLst>
          </p:cNvPr>
          <p:cNvSpPr/>
          <p:nvPr/>
        </p:nvSpPr>
        <p:spPr>
          <a:xfrm>
            <a:off x="470160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670B9EC9-DDC7-AB44-3746-F8127D6AC902}"/>
              </a:ext>
            </a:extLst>
          </p:cNvPr>
          <p:cNvSpPr/>
          <p:nvPr/>
        </p:nvSpPr>
        <p:spPr>
          <a:xfrm>
            <a:off x="3284279" y="3090600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2AB1BBD-75EB-AD9C-959B-662C3779E8C6}"/>
              </a:ext>
            </a:extLst>
          </p:cNvPr>
          <p:cNvSpPr/>
          <p:nvPr/>
        </p:nvSpPr>
        <p:spPr>
          <a:xfrm>
            <a:off x="1866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627EF-D15F-85A4-89B3-6B9BE318FCCB}"/>
              </a:ext>
            </a:extLst>
          </p:cNvPr>
          <p:cNvSpPr txBox="1"/>
          <p:nvPr/>
        </p:nvSpPr>
        <p:spPr>
          <a:xfrm>
            <a:off x="6629400" y="1854360"/>
            <a:ext cx="1371599" cy="43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gp_end_of_line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05C2B4B-E54F-D8EF-0933-E8B758AB31CD}"/>
              </a:ext>
            </a:extLst>
          </p:cNvPr>
          <p:cNvSpPr/>
          <p:nvPr/>
        </p:nvSpPr>
        <p:spPr>
          <a:xfrm>
            <a:off x="517428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4F3E4-4341-AC22-F387-4855B023B7B6}"/>
              </a:ext>
            </a:extLst>
          </p:cNvPr>
          <p:cNvSpPr txBox="1"/>
          <p:nvPr/>
        </p:nvSpPr>
        <p:spPr>
          <a:xfrm>
            <a:off x="516348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6E0CE321-E6E2-D38B-1490-06F03CC14EFF}"/>
              </a:ext>
            </a:extLst>
          </p:cNvPr>
          <p:cNvSpPr/>
          <p:nvPr/>
        </p:nvSpPr>
        <p:spPr>
          <a:xfrm>
            <a:off x="5636160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609C5046-7317-6A65-A51F-72EF5D8EB5A3}"/>
              </a:ext>
            </a:extLst>
          </p:cNvPr>
          <p:cNvSpPr/>
          <p:nvPr/>
        </p:nvSpPr>
        <p:spPr>
          <a:xfrm>
            <a:off x="4701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EA77474-4A1C-3F50-C1A1-09E4050D4A63}"/>
              </a:ext>
            </a:extLst>
          </p:cNvPr>
          <p:cNvSpPr/>
          <p:nvPr/>
        </p:nvSpPr>
        <p:spPr>
          <a:xfrm>
            <a:off x="658044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A933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E5DB2-F9A0-9D51-D4E7-5BF9301E42B1}"/>
              </a:ext>
            </a:extLst>
          </p:cNvPr>
          <p:cNvSpPr txBox="1"/>
          <p:nvPr/>
        </p:nvSpPr>
        <p:spPr>
          <a:xfrm>
            <a:off x="656964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40758305-1454-8708-0095-730CB5A6AC11}"/>
              </a:ext>
            </a:extLst>
          </p:cNvPr>
          <p:cNvSpPr/>
          <p:nvPr/>
        </p:nvSpPr>
        <p:spPr>
          <a:xfrm>
            <a:off x="7042319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41C4F69B-6494-2886-2815-E08F6814815A}"/>
              </a:ext>
            </a:extLst>
          </p:cNvPr>
          <p:cNvSpPr/>
          <p:nvPr/>
        </p:nvSpPr>
        <p:spPr>
          <a:xfrm>
            <a:off x="7525440" y="313416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155D6370-9095-D707-F372-5F621EC4385F}"/>
              </a:ext>
            </a:extLst>
          </p:cNvPr>
          <p:cNvSpPr/>
          <p:nvPr/>
        </p:nvSpPr>
        <p:spPr>
          <a:xfrm>
            <a:off x="610812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DE527B96-FB4D-EAFA-E052-776F0B1CCF35}"/>
              </a:ext>
            </a:extLst>
          </p:cNvPr>
          <p:cNvSpPr/>
          <p:nvPr/>
        </p:nvSpPr>
        <p:spPr>
          <a:xfrm>
            <a:off x="7289279" y="2415240"/>
            <a:ext cx="0" cy="675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F362D6-79C7-A051-1F02-B5A5097D50E8}"/>
              </a:ext>
            </a:extLst>
          </p:cNvPr>
          <p:cNvSpPr txBox="1"/>
          <p:nvPr/>
        </p:nvSpPr>
        <p:spPr>
          <a:xfrm>
            <a:off x="659880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“d”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DA2BB4-1ADF-B08E-746F-B7122EF680DE}"/>
              </a:ext>
            </a:extLst>
          </p:cNvPr>
          <p:cNvSpPr txBox="1"/>
          <p:nvPr/>
        </p:nvSpPr>
        <p:spPr>
          <a:xfrm>
            <a:off x="8229600" y="297180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3F112A-EC90-D95D-12BF-3FF91AE75C71}"/>
              </a:ext>
            </a:extLst>
          </p:cNvPr>
          <p:cNvSpPr txBox="1"/>
          <p:nvPr/>
        </p:nvSpPr>
        <p:spPr>
          <a:xfrm>
            <a:off x="911159" y="4800600"/>
            <a:ext cx="1818361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int 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g_size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=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5049-676B-E9DB-FD16-B2B3274601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Dequeue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4A9FF4-1C23-1092-FF45-1317CBD3A1F3}"/>
              </a:ext>
            </a:extLst>
          </p:cNvPr>
          <p:cNvSpPr/>
          <p:nvPr/>
        </p:nvSpPr>
        <p:spPr>
          <a:xfrm>
            <a:off x="92196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3E2AF-3329-279F-FAAC-BDB56F1EE9DB}"/>
              </a:ext>
            </a:extLst>
          </p:cNvPr>
          <p:cNvSpPr txBox="1"/>
          <p:nvPr/>
        </p:nvSpPr>
        <p:spPr>
          <a:xfrm>
            <a:off x="685799" y="2415240"/>
            <a:ext cx="165348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 g_sentinel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4BE49-DB2A-AB42-E422-518EA9D02A18}"/>
              </a:ext>
            </a:extLst>
          </p:cNvPr>
          <p:cNvSpPr txBox="1"/>
          <p:nvPr/>
        </p:nvSpPr>
        <p:spPr>
          <a:xfrm>
            <a:off x="911159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125D84-005C-E304-4A57-76E0705252BF}"/>
              </a:ext>
            </a:extLst>
          </p:cNvPr>
          <p:cNvSpPr/>
          <p:nvPr/>
        </p:nvSpPr>
        <p:spPr>
          <a:xfrm>
            <a:off x="233928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10D0C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ADBCE-AB0F-A1C4-37C5-1118C4A4C0DF}"/>
              </a:ext>
            </a:extLst>
          </p:cNvPr>
          <p:cNvSpPr txBox="1"/>
          <p:nvPr/>
        </p:nvSpPr>
        <p:spPr>
          <a:xfrm>
            <a:off x="232848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69B8DA-094E-74E7-9502-510C775EE6D1}"/>
              </a:ext>
            </a:extLst>
          </p:cNvPr>
          <p:cNvSpPr/>
          <p:nvPr/>
        </p:nvSpPr>
        <p:spPr>
          <a:xfrm>
            <a:off x="375660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B3B9B-4050-5AAF-936A-471F94C8263D}"/>
              </a:ext>
            </a:extLst>
          </p:cNvPr>
          <p:cNvSpPr txBox="1"/>
          <p:nvPr/>
        </p:nvSpPr>
        <p:spPr>
          <a:xfrm>
            <a:off x="374580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2BD617-E722-B835-A5AA-5F200B896762}"/>
              </a:ext>
            </a:extLst>
          </p:cNvPr>
          <p:cNvSpPr/>
          <p:nvPr/>
        </p:nvSpPr>
        <p:spPr>
          <a:xfrm>
            <a:off x="517392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F4DA5-292E-D68A-7C40-F45ADC147B41}"/>
              </a:ext>
            </a:extLst>
          </p:cNvPr>
          <p:cNvSpPr txBox="1"/>
          <p:nvPr/>
        </p:nvSpPr>
        <p:spPr>
          <a:xfrm>
            <a:off x="516312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1013872-63C2-7BF4-F4AA-7B2ED8AFB29B}"/>
              </a:ext>
            </a:extLst>
          </p:cNvPr>
          <p:cNvSpPr/>
          <p:nvPr/>
        </p:nvSpPr>
        <p:spPr>
          <a:xfrm>
            <a:off x="1394639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60985-EAA6-1060-4EB0-1BD28FC154ED}"/>
              </a:ext>
            </a:extLst>
          </p:cNvPr>
          <p:cNvSpPr txBox="1"/>
          <p:nvPr/>
        </p:nvSpPr>
        <p:spPr>
          <a:xfrm>
            <a:off x="92196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ABFC9F15-5A16-2616-8138-C0323C1DE1FF}"/>
              </a:ext>
            </a:extLst>
          </p:cNvPr>
          <p:cNvSpPr/>
          <p:nvPr/>
        </p:nvSpPr>
        <p:spPr>
          <a:xfrm>
            <a:off x="2811960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670B5-B3A1-A5F3-172F-C18CF0F37998}"/>
              </a:ext>
            </a:extLst>
          </p:cNvPr>
          <p:cNvSpPr txBox="1"/>
          <p:nvPr/>
        </p:nvSpPr>
        <p:spPr>
          <a:xfrm>
            <a:off x="233928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“a”</a:t>
            </a: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76A15300-2F8A-7166-445D-AA49EF069D65}"/>
              </a:ext>
            </a:extLst>
          </p:cNvPr>
          <p:cNvSpPr/>
          <p:nvPr/>
        </p:nvSpPr>
        <p:spPr>
          <a:xfrm>
            <a:off x="4229279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5DC6A-3A75-78E9-A1F2-A5E77D4545B9}"/>
              </a:ext>
            </a:extLst>
          </p:cNvPr>
          <p:cNvSpPr txBox="1"/>
          <p:nvPr/>
        </p:nvSpPr>
        <p:spPr>
          <a:xfrm>
            <a:off x="3756600" y="411480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“b”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7F7EEA1-5C0B-0A85-C403-A33032B4B4F5}"/>
              </a:ext>
            </a:extLst>
          </p:cNvPr>
          <p:cNvSpPr/>
          <p:nvPr/>
        </p:nvSpPr>
        <p:spPr>
          <a:xfrm>
            <a:off x="5635800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49475-6CC3-012D-B85E-107F0BDA8260}"/>
              </a:ext>
            </a:extLst>
          </p:cNvPr>
          <p:cNvSpPr txBox="1"/>
          <p:nvPr/>
        </p:nvSpPr>
        <p:spPr>
          <a:xfrm>
            <a:off x="5163120" y="4114800"/>
            <a:ext cx="9450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“c”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543ACA7C-8815-9C41-94B1-FC620AD672AF}"/>
              </a:ext>
            </a:extLst>
          </p:cNvPr>
          <p:cNvSpPr/>
          <p:nvPr/>
        </p:nvSpPr>
        <p:spPr>
          <a:xfrm>
            <a:off x="470160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A8DDAED5-ADB6-3D37-3F2C-F00B522D791E}"/>
              </a:ext>
            </a:extLst>
          </p:cNvPr>
          <p:cNvSpPr/>
          <p:nvPr/>
        </p:nvSpPr>
        <p:spPr>
          <a:xfrm>
            <a:off x="3284279" y="3090600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248A9D2E-D819-2F7A-34E2-CA05035741FB}"/>
              </a:ext>
            </a:extLst>
          </p:cNvPr>
          <p:cNvSpPr/>
          <p:nvPr/>
        </p:nvSpPr>
        <p:spPr>
          <a:xfrm>
            <a:off x="1866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BB9976-6CA5-315C-6789-3A2BE20929D6}"/>
              </a:ext>
            </a:extLst>
          </p:cNvPr>
          <p:cNvSpPr txBox="1"/>
          <p:nvPr/>
        </p:nvSpPr>
        <p:spPr>
          <a:xfrm>
            <a:off x="6629400" y="1854360"/>
            <a:ext cx="1371599" cy="43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gp_end_of_line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2B1491-40B6-E717-495E-148D76B792C8}"/>
              </a:ext>
            </a:extLst>
          </p:cNvPr>
          <p:cNvSpPr/>
          <p:nvPr/>
        </p:nvSpPr>
        <p:spPr>
          <a:xfrm>
            <a:off x="517428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7DD35E-DBF8-2EDA-2EE4-DCAC2E1FC470}"/>
              </a:ext>
            </a:extLst>
          </p:cNvPr>
          <p:cNvSpPr txBox="1"/>
          <p:nvPr/>
        </p:nvSpPr>
        <p:spPr>
          <a:xfrm>
            <a:off x="516348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C7F9FC40-882C-50AA-D233-284A61CFF6E9}"/>
              </a:ext>
            </a:extLst>
          </p:cNvPr>
          <p:cNvSpPr/>
          <p:nvPr/>
        </p:nvSpPr>
        <p:spPr>
          <a:xfrm>
            <a:off x="5636160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CBED2E74-9650-30F1-CA1B-A06EAE99A432}"/>
              </a:ext>
            </a:extLst>
          </p:cNvPr>
          <p:cNvSpPr/>
          <p:nvPr/>
        </p:nvSpPr>
        <p:spPr>
          <a:xfrm>
            <a:off x="4701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9AB49D9-9AAF-F20F-C892-E8EE57A125D1}"/>
              </a:ext>
            </a:extLst>
          </p:cNvPr>
          <p:cNvSpPr/>
          <p:nvPr/>
        </p:nvSpPr>
        <p:spPr>
          <a:xfrm>
            <a:off x="658044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3E3C2A-C9E1-CB4B-D3F8-4C6F082B63D5}"/>
              </a:ext>
            </a:extLst>
          </p:cNvPr>
          <p:cNvSpPr txBox="1"/>
          <p:nvPr/>
        </p:nvSpPr>
        <p:spPr>
          <a:xfrm>
            <a:off x="656964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28A1F451-E803-0085-D8D8-06112E08B722}"/>
              </a:ext>
            </a:extLst>
          </p:cNvPr>
          <p:cNvSpPr/>
          <p:nvPr/>
        </p:nvSpPr>
        <p:spPr>
          <a:xfrm>
            <a:off x="7042319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85211DF5-50BC-6B32-7C29-108C55C38C6B}"/>
              </a:ext>
            </a:extLst>
          </p:cNvPr>
          <p:cNvSpPr/>
          <p:nvPr/>
        </p:nvSpPr>
        <p:spPr>
          <a:xfrm>
            <a:off x="7525440" y="313416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2263EA60-DEEC-0A7C-3738-3671A0DFB336}"/>
              </a:ext>
            </a:extLst>
          </p:cNvPr>
          <p:cNvSpPr/>
          <p:nvPr/>
        </p:nvSpPr>
        <p:spPr>
          <a:xfrm>
            <a:off x="610812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2A0908DC-8B23-EFA3-72FA-5E4742A084D7}"/>
              </a:ext>
            </a:extLst>
          </p:cNvPr>
          <p:cNvSpPr/>
          <p:nvPr/>
        </p:nvSpPr>
        <p:spPr>
          <a:xfrm>
            <a:off x="7289279" y="2415240"/>
            <a:ext cx="0" cy="675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24ADC-0A08-B7D1-7C43-1DBEB1BBEE60}"/>
              </a:ext>
            </a:extLst>
          </p:cNvPr>
          <p:cNvSpPr txBox="1"/>
          <p:nvPr/>
        </p:nvSpPr>
        <p:spPr>
          <a:xfrm>
            <a:off x="659880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“d”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4B8A22-FEF3-ACED-D2A0-9BED4DC4BA13}"/>
              </a:ext>
            </a:extLst>
          </p:cNvPr>
          <p:cNvSpPr txBox="1"/>
          <p:nvPr/>
        </p:nvSpPr>
        <p:spPr>
          <a:xfrm>
            <a:off x="8229600" y="297180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C78CE-8D76-5F29-5B2E-6E36005FBA8A}"/>
              </a:ext>
            </a:extLst>
          </p:cNvPr>
          <p:cNvSpPr txBox="1"/>
          <p:nvPr/>
        </p:nvSpPr>
        <p:spPr>
          <a:xfrm>
            <a:off x="807720" y="4800600"/>
            <a:ext cx="19218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int 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g_size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=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6541-21AF-966C-0A12-BD54211900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Dequeue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4AF0052-94A8-ABFD-86EB-94F88375406E}"/>
              </a:ext>
            </a:extLst>
          </p:cNvPr>
          <p:cNvSpPr/>
          <p:nvPr/>
        </p:nvSpPr>
        <p:spPr>
          <a:xfrm>
            <a:off x="92196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827E3-71E0-3CDB-7E54-D092F32549F0}"/>
              </a:ext>
            </a:extLst>
          </p:cNvPr>
          <p:cNvSpPr txBox="1"/>
          <p:nvPr/>
        </p:nvSpPr>
        <p:spPr>
          <a:xfrm>
            <a:off x="685799" y="2415240"/>
            <a:ext cx="165348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 g_sentinel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FCCE8-0077-3A68-9089-D6411CE4B5E0}"/>
              </a:ext>
            </a:extLst>
          </p:cNvPr>
          <p:cNvSpPr txBox="1"/>
          <p:nvPr/>
        </p:nvSpPr>
        <p:spPr>
          <a:xfrm>
            <a:off x="911159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CBFEBB-9A3E-49A3-0B47-BD8EC546B498}"/>
              </a:ext>
            </a:extLst>
          </p:cNvPr>
          <p:cNvSpPr/>
          <p:nvPr/>
        </p:nvSpPr>
        <p:spPr>
          <a:xfrm>
            <a:off x="2525400" y="2868840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B2BA2-0F1B-A88C-8DEB-7B6BF60C528E}"/>
              </a:ext>
            </a:extLst>
          </p:cNvPr>
          <p:cNvSpPr txBox="1"/>
          <p:nvPr/>
        </p:nvSpPr>
        <p:spPr>
          <a:xfrm>
            <a:off x="2514600" y="3065039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F111B0-1007-219B-36AC-F07D6BD7BF95}"/>
              </a:ext>
            </a:extLst>
          </p:cNvPr>
          <p:cNvSpPr/>
          <p:nvPr/>
        </p:nvSpPr>
        <p:spPr>
          <a:xfrm>
            <a:off x="3942720" y="2868840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78B38-D02A-E903-1E00-0DD314D3E493}"/>
              </a:ext>
            </a:extLst>
          </p:cNvPr>
          <p:cNvSpPr txBox="1"/>
          <p:nvPr/>
        </p:nvSpPr>
        <p:spPr>
          <a:xfrm>
            <a:off x="3931920" y="3065039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42C0E6B-4AB8-4092-1AEE-F5F85979D95A}"/>
              </a:ext>
            </a:extLst>
          </p:cNvPr>
          <p:cNvSpPr/>
          <p:nvPr/>
        </p:nvSpPr>
        <p:spPr>
          <a:xfrm>
            <a:off x="1394639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97CE6-D9CE-8745-570F-97B6B0A721B8}"/>
              </a:ext>
            </a:extLst>
          </p:cNvPr>
          <p:cNvSpPr txBox="1"/>
          <p:nvPr/>
        </p:nvSpPr>
        <p:spPr>
          <a:xfrm>
            <a:off x="92196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BAF22B3-761A-FF82-561E-905DC3D946BD}"/>
              </a:ext>
            </a:extLst>
          </p:cNvPr>
          <p:cNvSpPr/>
          <p:nvPr/>
        </p:nvSpPr>
        <p:spPr>
          <a:xfrm>
            <a:off x="2998080" y="352007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F235A-3115-6DA6-BE23-FCB720179CCC}"/>
              </a:ext>
            </a:extLst>
          </p:cNvPr>
          <p:cNvSpPr txBox="1"/>
          <p:nvPr/>
        </p:nvSpPr>
        <p:spPr>
          <a:xfrm>
            <a:off x="2525400" y="40892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“b”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BB4D329B-1616-AE66-A5D5-70342AD10ECE}"/>
              </a:ext>
            </a:extLst>
          </p:cNvPr>
          <p:cNvSpPr/>
          <p:nvPr/>
        </p:nvSpPr>
        <p:spPr>
          <a:xfrm>
            <a:off x="4404600" y="352007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FFB0A-BBF6-36D8-B29C-E5B32E646FCB}"/>
              </a:ext>
            </a:extLst>
          </p:cNvPr>
          <p:cNvSpPr txBox="1"/>
          <p:nvPr/>
        </p:nvSpPr>
        <p:spPr>
          <a:xfrm>
            <a:off x="3931920" y="4089240"/>
            <a:ext cx="9450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“c”</a:t>
            </a: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3CBC45AE-FDAF-3244-EBD7-E377D7F1C836}"/>
              </a:ext>
            </a:extLst>
          </p:cNvPr>
          <p:cNvSpPr/>
          <p:nvPr/>
        </p:nvSpPr>
        <p:spPr>
          <a:xfrm>
            <a:off x="3470399" y="3065039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5B169927-0504-EE4E-0EF0-CC7DB9B04F9F}"/>
              </a:ext>
            </a:extLst>
          </p:cNvPr>
          <p:cNvSpPr/>
          <p:nvPr/>
        </p:nvSpPr>
        <p:spPr>
          <a:xfrm>
            <a:off x="1866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CD6FA-5F17-E5CE-AD5E-0F41E10F8BF7}"/>
              </a:ext>
            </a:extLst>
          </p:cNvPr>
          <p:cNvSpPr txBox="1"/>
          <p:nvPr/>
        </p:nvSpPr>
        <p:spPr>
          <a:xfrm>
            <a:off x="5398200" y="1828800"/>
            <a:ext cx="1371599" cy="43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gp_end_of_line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59B2AF-5D64-5682-B74A-C7F9E885A8B5}"/>
              </a:ext>
            </a:extLst>
          </p:cNvPr>
          <p:cNvSpPr/>
          <p:nvPr/>
        </p:nvSpPr>
        <p:spPr>
          <a:xfrm>
            <a:off x="3943080" y="2868840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FE2D7-289B-316F-9A40-05533357A1CB}"/>
              </a:ext>
            </a:extLst>
          </p:cNvPr>
          <p:cNvSpPr txBox="1"/>
          <p:nvPr/>
        </p:nvSpPr>
        <p:spPr>
          <a:xfrm>
            <a:off x="3932280" y="3065039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C85C3721-1161-197B-81D3-897F2D71B242}"/>
              </a:ext>
            </a:extLst>
          </p:cNvPr>
          <p:cNvSpPr/>
          <p:nvPr/>
        </p:nvSpPr>
        <p:spPr>
          <a:xfrm>
            <a:off x="4404960" y="352007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C392098-9C26-10B5-0AB5-2941C7F9E4BD}"/>
              </a:ext>
            </a:extLst>
          </p:cNvPr>
          <p:cNvSpPr/>
          <p:nvPr/>
        </p:nvSpPr>
        <p:spPr>
          <a:xfrm>
            <a:off x="3470759" y="3065039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1CF80A-83CA-1CBC-163A-F6EC34FA49A3}"/>
              </a:ext>
            </a:extLst>
          </p:cNvPr>
          <p:cNvSpPr/>
          <p:nvPr/>
        </p:nvSpPr>
        <p:spPr>
          <a:xfrm>
            <a:off x="5349240" y="2868840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829F5-2E76-5339-D220-CD3820EF743E}"/>
              </a:ext>
            </a:extLst>
          </p:cNvPr>
          <p:cNvSpPr txBox="1"/>
          <p:nvPr/>
        </p:nvSpPr>
        <p:spPr>
          <a:xfrm>
            <a:off x="5338440" y="3065039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10AC6995-5DA5-766E-8A61-8CD2ACC316D7}"/>
              </a:ext>
            </a:extLst>
          </p:cNvPr>
          <p:cNvSpPr/>
          <p:nvPr/>
        </p:nvSpPr>
        <p:spPr>
          <a:xfrm>
            <a:off x="5811120" y="352007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598039E7-4075-8198-2D8A-AC513A93DE3B}"/>
              </a:ext>
            </a:extLst>
          </p:cNvPr>
          <p:cNvSpPr/>
          <p:nvPr/>
        </p:nvSpPr>
        <p:spPr>
          <a:xfrm>
            <a:off x="6294239" y="3108600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A893FE73-45FB-6444-2305-811BF52EE5FE}"/>
              </a:ext>
            </a:extLst>
          </p:cNvPr>
          <p:cNvSpPr/>
          <p:nvPr/>
        </p:nvSpPr>
        <p:spPr>
          <a:xfrm>
            <a:off x="4876920" y="3065039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5C35EBED-9DAA-B96F-380C-E4781624B1BE}"/>
              </a:ext>
            </a:extLst>
          </p:cNvPr>
          <p:cNvSpPr/>
          <p:nvPr/>
        </p:nvSpPr>
        <p:spPr>
          <a:xfrm>
            <a:off x="6058080" y="2389680"/>
            <a:ext cx="0" cy="675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C6E02C-8B6C-8DA5-A823-DA7D2EA5D76A}"/>
              </a:ext>
            </a:extLst>
          </p:cNvPr>
          <p:cNvSpPr txBox="1"/>
          <p:nvPr/>
        </p:nvSpPr>
        <p:spPr>
          <a:xfrm>
            <a:off x="5367600" y="4067279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“d”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953318-5DC0-9748-651F-09AE0E547768}"/>
              </a:ext>
            </a:extLst>
          </p:cNvPr>
          <p:cNvSpPr txBox="1"/>
          <p:nvPr/>
        </p:nvSpPr>
        <p:spPr>
          <a:xfrm>
            <a:off x="7086600" y="297180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C92875-A163-AF89-32D7-51B7FC00672A}"/>
              </a:ext>
            </a:extLst>
          </p:cNvPr>
          <p:cNvSpPr txBox="1"/>
          <p:nvPr/>
        </p:nvSpPr>
        <p:spPr>
          <a:xfrm>
            <a:off x="911159" y="4800600"/>
            <a:ext cx="1818361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int 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g_size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=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790</Words>
  <Application>Microsoft Office PowerPoint</Application>
  <PresentationFormat>Custom</PresentationFormat>
  <Paragraphs>150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Liberation Sans</vt:lpstr>
      <vt:lpstr>Liberation Serif</vt:lpstr>
      <vt:lpstr>StarSymbol</vt:lpstr>
      <vt:lpstr>Default</vt:lpstr>
      <vt:lpstr>NRL Interview Presentation</vt:lpstr>
      <vt:lpstr>About Me</vt:lpstr>
      <vt:lpstr>Production Ready Software</vt:lpstr>
      <vt:lpstr>What is a queue?</vt:lpstr>
      <vt:lpstr>Implementation</vt:lpstr>
      <vt:lpstr>Implementation</vt:lpstr>
      <vt:lpstr>Enqueue</vt:lpstr>
      <vt:lpstr>Dequeue</vt:lpstr>
      <vt:lpstr>Dequeue</vt:lpstr>
      <vt:lpstr>Design Decisions</vt:lpstr>
      <vt:lpstr>Strengths</vt:lpstr>
      <vt:lpstr>Weaknesses</vt:lpstr>
      <vt:lpstr>Limitations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NRL Interview Presentation</dc:title>
  <dc:creator>Howe, William J</dc:creator>
  <cp:lastModifiedBy>Howe, William J</cp:lastModifiedBy>
  <cp:revision>13</cp:revision>
  <dcterms:created xsi:type="dcterms:W3CDTF">2023-12-04T22:54:18Z</dcterms:created>
  <dcterms:modified xsi:type="dcterms:W3CDTF">2023-12-05T20:35:54Z</dcterms:modified>
</cp:coreProperties>
</file>