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</p:sldMasterIdLst>
  <p:notesMasterIdLst>
    <p:notesMasterId r:id="rId8"/>
  </p:notesMasterIdLst>
  <p:handoutMasterIdLst>
    <p:handoutMasterId r:id="rId9"/>
  </p:handoutMasterIdLst>
  <p:sldIdLst>
    <p:sldId id="256" r:id="rId3"/>
    <p:sldId id="258" r:id="rId4"/>
    <p:sldId id="262" r:id="rId5"/>
    <p:sldId id="263" r:id="rId6"/>
    <p:sldId id="260" r:id="rId7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47"/>
    <a:srgbClr val="00FF00"/>
    <a:srgbClr val="0083E6"/>
    <a:srgbClr val="C55A11"/>
    <a:srgbClr val="00B050"/>
    <a:srgbClr val="FF0000"/>
    <a:srgbClr val="2F528F"/>
    <a:srgbClr val="2F5597"/>
    <a:srgbClr val="C8D0C8"/>
    <a:srgbClr val="DDE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1764764-F7B7-4619-934D-9CC2DA7D77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6848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8A1338-F101-5E10-CC5D-2790077B64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r">
              <a:defRPr sz="1300"/>
            </a:lvl1pPr>
          </a:lstStyle>
          <a:p>
            <a:fld id="{99D69C7F-8110-406B-A63E-81EB2EBDFE06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7E4FB9-0392-C2B7-584F-62331B974F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747217"/>
            <a:ext cx="4434999" cy="356847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524316-12F8-295D-718D-5D2EB1C9AE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838" y="6747217"/>
            <a:ext cx="4434999" cy="356847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r">
              <a:defRPr sz="1300"/>
            </a:lvl1pPr>
          </a:lstStyle>
          <a:p>
            <a:fld id="{F545FEA8-D3DB-4D9A-BCE9-EEC10C5A9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168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6848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r">
              <a:defRPr sz="1300"/>
            </a:lvl1pPr>
          </a:lstStyle>
          <a:p>
            <a:fld id="{002F3B7A-C25F-4CE1-8FEE-39C6D6ACD16A}" type="datetimeFigureOut">
              <a:rPr lang="zh-CN" altLang="en-US" smtClean="0"/>
              <a:t>2024/12/18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5" tIns="48323" rIns="96645" bIns="4832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418832"/>
            <a:ext cx="8187690" cy="2797224"/>
          </a:xfrm>
          <a:prstGeom prst="rect">
            <a:avLst/>
          </a:prstGeom>
        </p:spPr>
        <p:txBody>
          <a:bodyPr vert="horz" lIns="96645" tIns="48323" rIns="96645" bIns="48323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747217"/>
            <a:ext cx="4434999" cy="356847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838" y="6747217"/>
            <a:ext cx="4434999" cy="356847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r">
              <a:defRPr sz="1300"/>
            </a:lvl1pPr>
          </a:lstStyle>
          <a:p>
            <a:fld id="{86C45646-8B8D-4071-B4CD-95D56DF2F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826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76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75A66B2-2DB2-4F89-0BBA-D5CD2C60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05500"/>
            <a:ext cx="12192000" cy="95249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00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E8C3E-F289-6E2F-3F97-43311B79A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C078A7-9770-8D91-DD59-3B76E9333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4DD1F-50EB-16F4-A649-F9681CF9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B638B-E893-D5F2-3E26-3C93EE17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A0E22-9171-23CA-5A30-0A2DF441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0A84-554C-41CC-AB26-AE18E237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8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9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122279-C0AB-BECD-6DAC-4EFEE92A3F1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F1A03C-7250-8154-EE86-39080BE6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688" y="1076911"/>
            <a:ext cx="6070875" cy="432000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A7E2F756-A940-BF37-A13B-39FEB25B96DD}"/>
              </a:ext>
            </a:extLst>
          </p:cNvPr>
          <p:cNvGrpSpPr/>
          <p:nvPr/>
        </p:nvGrpSpPr>
        <p:grpSpPr>
          <a:xfrm>
            <a:off x="904852" y="896911"/>
            <a:ext cx="4680000" cy="4680000"/>
            <a:chOff x="904852" y="579413"/>
            <a:chExt cx="4680000" cy="4680000"/>
          </a:xfrm>
        </p:grpSpPr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A0A23C7E-4B4D-0C9D-FF2A-136FF155D426}"/>
                </a:ext>
              </a:extLst>
            </p:cNvPr>
            <p:cNvSpPr/>
            <p:nvPr/>
          </p:nvSpPr>
          <p:spPr>
            <a:xfrm>
              <a:off x="904852" y="579413"/>
              <a:ext cx="4680000" cy="4680000"/>
            </a:xfrm>
            <a:prstGeom prst="donut">
              <a:avLst>
                <a:gd name="adj" fmla="val 19160"/>
              </a:avLst>
            </a:prstGeom>
            <a:gradFill flip="none" rotWithShape="1">
              <a:gsLst>
                <a:gs pos="58547">
                  <a:srgbClr val="C8D0C8"/>
                </a:gs>
                <a:gs pos="81000">
                  <a:srgbClr val="DDE3DD"/>
                </a:gs>
                <a:gs pos="93000">
                  <a:srgbClr val="FF0000"/>
                </a:gs>
                <a:gs pos="95726">
                  <a:srgbClr val="FF0000"/>
                </a:gs>
                <a:gs pos="92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D9F427-8FDD-A974-41C0-D60D902DC91F}"/>
                </a:ext>
              </a:extLst>
            </p:cNvPr>
            <p:cNvSpPr/>
            <p:nvPr/>
          </p:nvSpPr>
          <p:spPr>
            <a:xfrm>
              <a:off x="1294852" y="969413"/>
              <a:ext cx="3900000" cy="390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02DE09-E0E9-FC73-5A9C-390FECB92A72}"/>
                </a:ext>
              </a:extLst>
            </p:cNvPr>
            <p:cNvGrpSpPr/>
            <p:nvPr/>
          </p:nvGrpSpPr>
          <p:grpSpPr>
            <a:xfrm rot="2700000">
              <a:off x="3100852" y="2775413"/>
              <a:ext cx="288000" cy="288000"/>
              <a:chOff x="10800000" y="5400000"/>
              <a:chExt cx="288000" cy="288000"/>
            </a:xfrm>
          </p:grpSpPr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1C32DDDB-681B-BD6C-1519-7012AFFD7EBD}"/>
                  </a:ext>
                </a:extLst>
              </p:cNvPr>
              <p:cNvSpPr/>
              <p:nvPr/>
            </p:nvSpPr>
            <p:spPr>
              <a:xfrm>
                <a:off x="1080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C413417F-D748-6830-D3F5-756050ECFA0D}"/>
                  </a:ext>
                </a:extLst>
              </p:cNvPr>
              <p:cNvSpPr/>
              <p:nvPr/>
            </p:nvSpPr>
            <p:spPr>
              <a:xfrm>
                <a:off x="1098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7984A830-30AE-677D-1DA3-624B0F5B7342}"/>
                  </a:ext>
                </a:extLst>
              </p:cNvPr>
              <p:cNvSpPr/>
              <p:nvPr/>
            </p:nvSpPr>
            <p:spPr>
              <a:xfrm>
                <a:off x="1098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A695D861-64C2-EAEB-CC4A-B66DAE1D70B6}"/>
                  </a:ext>
                </a:extLst>
              </p:cNvPr>
              <p:cNvSpPr/>
              <p:nvPr/>
            </p:nvSpPr>
            <p:spPr>
              <a:xfrm>
                <a:off x="1080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EA0F9EC-B94B-0766-B06A-F507B720835D}"/>
              </a:ext>
            </a:extLst>
          </p:cNvPr>
          <p:cNvGrpSpPr/>
          <p:nvPr/>
        </p:nvGrpSpPr>
        <p:grpSpPr>
          <a:xfrm>
            <a:off x="6726964" y="1471273"/>
            <a:ext cx="3669573" cy="3019191"/>
            <a:chOff x="6726964" y="1153775"/>
            <a:chExt cx="3669573" cy="301919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04A987E-9D76-A8A9-215F-6AE5500FE903}"/>
                </a:ext>
              </a:extLst>
            </p:cNvPr>
            <p:cNvSpPr txBox="1"/>
            <p:nvPr/>
          </p:nvSpPr>
          <p:spPr>
            <a:xfrm>
              <a:off x="675893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B4E96F9-3EE0-DC55-C65C-53320C768908}"/>
                </a:ext>
              </a:extLst>
            </p:cNvPr>
            <p:cNvSpPr txBox="1"/>
            <p:nvPr/>
          </p:nvSpPr>
          <p:spPr>
            <a:xfrm>
              <a:off x="777239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8CCE6A9-1507-6F4A-1AFE-283948CF5D63}"/>
                </a:ext>
              </a:extLst>
            </p:cNvPr>
            <p:cNvSpPr txBox="1"/>
            <p:nvPr/>
          </p:nvSpPr>
          <p:spPr>
            <a:xfrm>
              <a:off x="878585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DF05477-4315-1593-9C31-D3C642BB9CEA}"/>
                </a:ext>
              </a:extLst>
            </p:cNvPr>
            <p:cNvSpPr txBox="1"/>
            <p:nvPr/>
          </p:nvSpPr>
          <p:spPr>
            <a:xfrm>
              <a:off x="979931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65BA2D6-BCE7-C862-4497-64611C077E41}"/>
                </a:ext>
              </a:extLst>
            </p:cNvPr>
            <p:cNvSpPr txBox="1"/>
            <p:nvPr/>
          </p:nvSpPr>
          <p:spPr>
            <a:xfrm>
              <a:off x="7265669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2CB5536-BE0B-7960-D799-AFDE58C849EF}"/>
                </a:ext>
              </a:extLst>
            </p:cNvPr>
            <p:cNvSpPr txBox="1"/>
            <p:nvPr/>
          </p:nvSpPr>
          <p:spPr>
            <a:xfrm>
              <a:off x="8290559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008601F-8A95-99A7-DD4E-3EE62B5BDCA0}"/>
                </a:ext>
              </a:extLst>
            </p:cNvPr>
            <p:cNvSpPr txBox="1"/>
            <p:nvPr/>
          </p:nvSpPr>
          <p:spPr>
            <a:xfrm>
              <a:off x="9289538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59F94F0-DB8A-BB15-24CA-F38CF174963F}"/>
                </a:ext>
              </a:extLst>
            </p:cNvPr>
            <p:cNvSpPr txBox="1"/>
            <p:nvPr/>
          </p:nvSpPr>
          <p:spPr>
            <a:xfrm>
              <a:off x="6726964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E1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E781A83-F982-2FBF-C5B5-C53096D5E2E3}"/>
                </a:ext>
              </a:extLst>
            </p:cNvPr>
            <p:cNvSpPr txBox="1"/>
            <p:nvPr/>
          </p:nvSpPr>
          <p:spPr>
            <a:xfrm>
              <a:off x="7543764" y="1158449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E2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D81A909-1AED-A0C1-C6A1-F4B3D4ABBD1B}"/>
                </a:ext>
              </a:extLst>
            </p:cNvPr>
            <p:cNvSpPr txBox="1"/>
            <p:nvPr/>
          </p:nvSpPr>
          <p:spPr>
            <a:xfrm>
              <a:off x="8359773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E3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FA9AF50-7106-2328-8974-6CEB03641826}"/>
                </a:ext>
              </a:extLst>
            </p:cNvPr>
            <p:cNvSpPr txBox="1"/>
            <p:nvPr/>
          </p:nvSpPr>
          <p:spPr>
            <a:xfrm>
              <a:off x="9175462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E4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B11B4AF-81C4-3198-7304-B01124986230}"/>
                </a:ext>
              </a:extLst>
            </p:cNvPr>
            <p:cNvSpPr txBox="1"/>
            <p:nvPr/>
          </p:nvSpPr>
          <p:spPr>
            <a:xfrm>
              <a:off x="9926241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A1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B71A7A1-D1F4-B528-34A8-45F06574C06B}"/>
                </a:ext>
              </a:extLst>
            </p:cNvPr>
            <p:cNvSpPr txBox="1"/>
            <p:nvPr/>
          </p:nvSpPr>
          <p:spPr>
            <a:xfrm>
              <a:off x="10198894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A2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2">
            <a:extLst>
              <a:ext uri="{FF2B5EF4-FFF2-40B4-BE49-F238E27FC236}">
                <a16:creationId xmlns:a16="http://schemas.microsoft.com/office/drawing/2014/main" id="{4E9190ED-7AF4-95CC-A980-5FE199667520}"/>
              </a:ext>
            </a:extLst>
          </p:cNvPr>
          <p:cNvSpPr txBox="1">
            <a:spLocks/>
          </p:cNvSpPr>
          <p:nvPr/>
        </p:nvSpPr>
        <p:spPr>
          <a:xfrm>
            <a:off x="0" y="5905500"/>
            <a:ext cx="12192000" cy="9524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Manual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343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POWER-ON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8623299" y="532507"/>
            <a:ext cx="1101117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NORMAL Device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76E10BB-0DF0-AB0A-FDC6-2EF48D79C205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9724416" y="799691"/>
            <a:ext cx="299059" cy="741240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86BC645-EC5A-4155-8E85-265E63787097}"/>
              </a:ext>
            </a:extLst>
          </p:cNvPr>
          <p:cNvCxnSpPr>
            <a:cxnSpLocks/>
            <a:stCxn id="4" idx="2"/>
            <a:endCxn id="32" idx="1"/>
          </p:cNvCxnSpPr>
          <p:nvPr/>
        </p:nvCxnSpPr>
        <p:spPr>
          <a:xfrm rot="16200000" flipH="1">
            <a:off x="10384587" y="1383018"/>
            <a:ext cx="161518" cy="883743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07218" y="1638465"/>
            <a:ext cx="100448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Firmware</a:t>
            </a:r>
            <a:b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Update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DAB5956-B96D-3BE8-1B50-BDA805009E4B}"/>
              </a:ext>
            </a:extLst>
          </p:cNvPr>
          <p:cNvSpPr txBox="1"/>
          <p:nvPr/>
        </p:nvSpPr>
        <p:spPr>
          <a:xfrm>
            <a:off x="10507110" y="532507"/>
            <a:ext cx="102653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KONAMI</a:t>
            </a:r>
            <a:b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Device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60C77F0-F107-9C31-6478-C9FD2DB5BE94}"/>
              </a:ext>
            </a:extLst>
          </p:cNvPr>
          <p:cNvCxnSpPr>
            <a:cxnSpLocks/>
            <a:stCxn id="43" idx="1"/>
            <a:endCxn id="7" idx="0"/>
          </p:cNvCxnSpPr>
          <p:nvPr/>
        </p:nvCxnSpPr>
        <p:spPr>
          <a:xfrm rot="10800000" flipV="1">
            <a:off x="10298112" y="799691"/>
            <a:ext cx="208998" cy="741240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64288B23-6692-0B64-AA76-B9F199FC2D3B}"/>
              </a:ext>
            </a:extLst>
          </p:cNvPr>
          <p:cNvCxnSpPr>
            <a:cxnSpLocks/>
            <a:stCxn id="7" idx="2"/>
            <a:endCxn id="32" idx="1"/>
          </p:cNvCxnSpPr>
          <p:nvPr/>
        </p:nvCxnSpPr>
        <p:spPr>
          <a:xfrm rot="16200000" flipH="1">
            <a:off x="10521906" y="1520337"/>
            <a:ext cx="161518" cy="609106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3C414146-6225-9E49-1D20-945EFA12CA8A}"/>
              </a:ext>
            </a:extLst>
          </p:cNvPr>
          <p:cNvSpPr txBox="1"/>
          <p:nvPr/>
        </p:nvSpPr>
        <p:spPr>
          <a:xfrm>
            <a:off x="8768596" y="244470"/>
            <a:ext cx="2626526" cy="2394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Device Mode will be saved in flash.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2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632A3880-6E13-2DAD-4493-7168D4DCB640}"/>
              </a:ext>
            </a:extLst>
          </p:cNvPr>
          <p:cNvSpPr/>
          <p:nvPr/>
        </p:nvSpPr>
        <p:spPr>
          <a:xfrm rot="5400000">
            <a:off x="10010690" y="1093973"/>
            <a:ext cx="297982" cy="475617"/>
          </a:xfrm>
          <a:prstGeom prst="leftBrace">
            <a:avLst>
              <a:gd name="adj1" fmla="val 18367"/>
              <a:gd name="adj2" fmla="val 48805"/>
            </a:avLst>
          </a:prstGeom>
          <a:ln w="28575">
            <a:solidFill>
              <a:srgbClr val="FF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509E83-8020-4340-C62B-3DC5B0A4F453}"/>
              </a:ext>
            </a:extLst>
          </p:cNvPr>
          <p:cNvSpPr txBox="1"/>
          <p:nvPr/>
        </p:nvSpPr>
        <p:spPr>
          <a:xfrm>
            <a:off x="9852637" y="873104"/>
            <a:ext cx="603610" cy="287718"/>
          </a:xfrm>
          <a:prstGeom prst="roundRect">
            <a:avLst>
              <a:gd name="adj" fmla="val 29099"/>
            </a:avLst>
          </a:prstGeom>
          <a:solidFill>
            <a:srgbClr val="FF0000"/>
          </a:solidFill>
        </p:spPr>
        <p:txBody>
          <a:bodyPr wrap="square" lIns="36000" tIns="0" rIns="36000" bIns="0" rtlCol="0">
            <a:no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Hold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86BC645-EC5A-4155-8E85-265E63787097}"/>
              </a:ext>
            </a:extLst>
          </p:cNvPr>
          <p:cNvCxnSpPr>
            <a:cxnSpLocks/>
            <a:stCxn id="20" idx="3"/>
            <a:endCxn id="32" idx="0"/>
          </p:cNvCxnSpPr>
          <p:nvPr/>
        </p:nvCxnSpPr>
        <p:spPr>
          <a:xfrm>
            <a:off x="10456247" y="1016963"/>
            <a:ext cx="790378" cy="53666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744380" y="1553631"/>
            <a:ext cx="100448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SETUP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A8EFEEB-D49A-FD23-F20A-22C9ED03C1E0}"/>
              </a:ext>
            </a:extLst>
          </p:cNvPr>
          <p:cNvSpPr txBox="1"/>
          <p:nvPr/>
        </p:nvSpPr>
        <p:spPr>
          <a:xfrm>
            <a:off x="10445314" y="828446"/>
            <a:ext cx="950117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5 seconds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759A2FC-4800-5EBA-A90A-D70EA2441814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TT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Effect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DBE85F7-0999-F7DC-E1CC-450D9F145D19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 Off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Color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66D444-A49A-457F-8041-D6762ACACBD5}"/>
              </a:ext>
            </a:extLst>
          </p:cNvPr>
          <p:cNvSpPr/>
          <p:nvPr/>
        </p:nvSpPr>
        <p:spPr>
          <a:xfrm>
            <a:off x="9233780" y="2411959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268326C-5710-A117-D2C7-3F36551D2446}"/>
              </a:ext>
            </a:extLst>
          </p:cNvPr>
          <p:cNvSpPr/>
          <p:nvPr/>
        </p:nvSpPr>
        <p:spPr>
          <a:xfrm>
            <a:off x="6705666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Theme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8FF11EF-2D67-8AA1-975B-989DCA894003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 On</a:t>
            </a:r>
          </a:p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Color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B39A25D-3FB5-8488-D6AB-4116F870FCA3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C4D0F25-2AD5-0869-5F7E-34A1A48E15E0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ED754121-08A1-B733-B738-EE93E051FA2E}"/>
              </a:ext>
            </a:extLst>
          </p:cNvPr>
          <p:cNvSpPr/>
          <p:nvPr/>
        </p:nvSpPr>
        <p:spPr>
          <a:xfrm rot="10800000" flipH="1">
            <a:off x="6198236" y="2411960"/>
            <a:ext cx="417184" cy="2500868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23D88EB-DF41-3BAC-C388-2117A3977FDE}"/>
              </a:ext>
            </a:extLst>
          </p:cNvPr>
          <p:cNvCxnSpPr>
            <a:cxnSpLocks/>
            <a:stCxn id="20" idx="0"/>
            <a:endCxn id="14" idx="1"/>
          </p:cNvCxnSpPr>
          <p:nvPr/>
        </p:nvCxnSpPr>
        <p:spPr>
          <a:xfrm rot="16200000" flipH="1" flipV="1">
            <a:off x="6788584" y="282756"/>
            <a:ext cx="2775510" cy="3956206"/>
          </a:xfrm>
          <a:prstGeom prst="bentConnector4">
            <a:avLst>
              <a:gd name="adj1" fmla="val -12697"/>
              <a:gd name="adj2" fmla="val 105778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B994459-D4F4-C5C6-A9A2-998AB2C47BE5}"/>
              </a:ext>
            </a:extLst>
          </p:cNvPr>
          <p:cNvSpPr txBox="1"/>
          <p:nvPr/>
        </p:nvSpPr>
        <p:spPr>
          <a:xfrm>
            <a:off x="4709632" y="892185"/>
            <a:ext cx="1038549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LEVEL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81F8C91F-0DF9-A78F-9FA4-3627206ECEC6}"/>
              </a:ext>
            </a:extLst>
          </p:cNvPr>
          <p:cNvSpPr/>
          <p:nvPr/>
        </p:nvSpPr>
        <p:spPr>
          <a:xfrm rot="2159241">
            <a:off x="4220521" y="75936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916F607E-44E8-08BA-E148-2E38F1DEA424}"/>
              </a:ext>
            </a:extLst>
          </p:cNvPr>
          <p:cNvSpPr/>
          <p:nvPr/>
        </p:nvSpPr>
        <p:spPr>
          <a:xfrm rot="13792854">
            <a:off x="5143135" y="156168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FA84C167-5D37-C5A6-1A5E-95BF9B52C92A}"/>
              </a:ext>
            </a:extLst>
          </p:cNvPr>
          <p:cNvCxnSpPr>
            <a:cxnSpLocks/>
            <a:stCxn id="20" idx="0"/>
            <a:endCxn id="5" idx="0"/>
          </p:cNvCxnSpPr>
          <p:nvPr/>
        </p:nvCxnSpPr>
        <p:spPr>
          <a:xfrm rot="16200000" flipH="1" flipV="1">
            <a:off x="7682134" y="-1580124"/>
            <a:ext cx="19081" cy="4925535"/>
          </a:xfrm>
          <a:prstGeom prst="bentConnector3">
            <a:avLst>
              <a:gd name="adj1" fmla="val -2972936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42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LEVEL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45773" y="151869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615441" y="1082604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Level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899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13504" y="153205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DE5AA49-B042-F55F-7363-348CE1C56DF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0393362" y="1641810"/>
            <a:ext cx="552411" cy="72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E21311-7827-10B3-F5A7-4AFEABD8E6FA}"/>
              </a:ext>
            </a:extLst>
          </p:cNvPr>
          <p:cNvSpPr txBox="1"/>
          <p:nvPr/>
        </p:nvSpPr>
        <p:spPr>
          <a:xfrm>
            <a:off x="10945773" y="176224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C54F7A-C92D-EE17-7E7F-B749AF19359A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10414010" y="135359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左大括号 5">
            <a:extLst>
              <a:ext uri="{FF2B5EF4-FFF2-40B4-BE49-F238E27FC236}">
                <a16:creationId xmlns:a16="http://schemas.microsoft.com/office/drawing/2014/main" id="{485A5E57-A203-7FC8-F4B2-26DCB1B32A71}"/>
              </a:ext>
            </a:extLst>
          </p:cNvPr>
          <p:cNvSpPr/>
          <p:nvPr/>
        </p:nvSpPr>
        <p:spPr>
          <a:xfrm rot="16200000">
            <a:off x="8380727" y="3301847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3C47F2-E0ED-9CC7-32DB-823BE8A51BAE}"/>
              </a:ext>
            </a:extLst>
          </p:cNvPr>
          <p:cNvSpPr txBox="1"/>
          <p:nvPr/>
        </p:nvSpPr>
        <p:spPr>
          <a:xfrm>
            <a:off x="7526908" y="5393376"/>
            <a:ext cx="208548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1-7 Quick Set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6AD6E91-1A22-BB9B-7D95-55D299AC2D56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17%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94EF032-1E3C-EF73-592C-F884F8DFFA77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50%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0E0C1A2-AAE2-C2D9-11EF-F88EFE34EF59}"/>
              </a:ext>
            </a:extLst>
          </p:cNvPr>
          <p:cNvSpPr/>
          <p:nvPr/>
        </p:nvSpPr>
        <p:spPr>
          <a:xfrm>
            <a:off x="9233780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83%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CFD66D6-C677-7C3E-25BF-D5E878680322}"/>
              </a:ext>
            </a:extLst>
          </p:cNvPr>
          <p:cNvSpPr/>
          <p:nvPr/>
        </p:nvSpPr>
        <p:spPr>
          <a:xfrm>
            <a:off x="6705666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F3CB319-D5C7-CAE0-B67A-A2B662D654B1}"/>
              </a:ext>
            </a:extLst>
          </p:cNvPr>
          <p:cNvSpPr/>
          <p:nvPr/>
        </p:nvSpPr>
        <p:spPr>
          <a:xfrm>
            <a:off x="7712792" y="379617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33%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88043554-1B21-38C2-4DA9-8332BA1CFD4E}"/>
              </a:ext>
            </a:extLst>
          </p:cNvPr>
          <p:cNvSpPr/>
          <p:nvPr/>
        </p:nvSpPr>
        <p:spPr>
          <a:xfrm>
            <a:off x="8727511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67%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A3994B3-B51A-1A88-E0F2-88217F19C0B3}"/>
              </a:ext>
            </a:extLst>
          </p:cNvPr>
          <p:cNvSpPr/>
          <p:nvPr/>
        </p:nvSpPr>
        <p:spPr>
          <a:xfrm>
            <a:off x="9734637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100%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CF41008-FC14-D3F0-1044-1ECE2FA8B4F0}"/>
              </a:ext>
            </a:extLst>
          </p:cNvPr>
          <p:cNvSpPr txBox="1"/>
          <p:nvPr/>
        </p:nvSpPr>
        <p:spPr>
          <a:xfrm>
            <a:off x="5783201" y="531843"/>
            <a:ext cx="2175466" cy="2394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Overall LED Brightness Level</a:t>
            </a:r>
            <a:endParaRPr lang="zh-CN" altLang="en-US" sz="1200" b="1" dirty="0">
              <a:solidFill>
                <a:srgbClr val="009E47"/>
              </a:solidFill>
            </a:endParaRP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0AAD8FAD-7CF7-4F29-0769-830EF005877F}"/>
              </a:ext>
            </a:extLst>
          </p:cNvPr>
          <p:cNvCxnSpPr>
            <a:cxnSpLocks/>
            <a:stCxn id="23" idx="0"/>
            <a:endCxn id="45" idx="1"/>
          </p:cNvCxnSpPr>
          <p:nvPr/>
        </p:nvCxnSpPr>
        <p:spPr>
          <a:xfrm rot="5400000" flipH="1" flipV="1">
            <a:off x="5243432" y="542836"/>
            <a:ext cx="431053" cy="648485"/>
          </a:xfrm>
          <a:prstGeom prst="bentConnector2">
            <a:avLst/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00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45773" y="151869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666240" y="1082605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Select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899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13504" y="153205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DE5AA49-B042-F55F-7363-348CE1C56DF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0393362" y="1641810"/>
            <a:ext cx="552411" cy="72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E21311-7827-10B3-F5A7-4AFEABD8E6FA}"/>
              </a:ext>
            </a:extLst>
          </p:cNvPr>
          <p:cNvSpPr txBox="1"/>
          <p:nvPr/>
        </p:nvSpPr>
        <p:spPr>
          <a:xfrm>
            <a:off x="10945773" y="176224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72AEB7-7B5E-8A76-EAE5-ED8876F9C003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6960944" y="1095125"/>
            <a:ext cx="0" cy="263542"/>
          </a:xfrm>
          <a:prstGeom prst="line">
            <a:avLst/>
          </a:prstGeom>
          <a:ln w="28575">
            <a:solidFill>
              <a:srgbClr val="FF000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1FA67F2-41C4-1BFE-E961-E325B20C6EA7}"/>
              </a:ext>
            </a:extLst>
          </p:cNvPr>
          <p:cNvSpPr txBox="1"/>
          <p:nvPr/>
        </p:nvSpPr>
        <p:spPr>
          <a:xfrm>
            <a:off x="6516575" y="560757"/>
            <a:ext cx="888737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Set First LED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571555C-B86A-B27A-A974-F052CFA582A2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7775581" y="1099100"/>
            <a:ext cx="2132" cy="259567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C72D339-CE9D-D8EF-2038-72A180267ACE}"/>
              </a:ext>
            </a:extLst>
          </p:cNvPr>
          <p:cNvSpPr txBox="1"/>
          <p:nvPr/>
        </p:nvSpPr>
        <p:spPr>
          <a:xfrm>
            <a:off x="7331212" y="560757"/>
            <a:ext cx="888737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00B050"/>
                </a:solidFill>
              </a:rPr>
              <a:t>Set Last</a:t>
            </a:r>
            <a:br>
              <a:rPr lang="en-US" altLang="zh-CN" sz="1600" b="1" dirty="0">
                <a:solidFill>
                  <a:srgbClr val="00B050"/>
                </a:solidFill>
              </a:rPr>
            </a:br>
            <a:r>
              <a:rPr lang="en-US" altLang="zh-CN" sz="1600" b="1" dirty="0">
                <a:solidFill>
                  <a:srgbClr val="00B050"/>
                </a:solidFill>
              </a:rPr>
              <a:t>LED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F16BC3-F1FF-9900-2160-AEEB6FE75121}"/>
              </a:ext>
            </a:extLst>
          </p:cNvPr>
          <p:cNvSpPr txBox="1"/>
          <p:nvPr/>
        </p:nvSpPr>
        <p:spPr>
          <a:xfrm>
            <a:off x="8048876" y="560757"/>
            <a:ext cx="1084320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LED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Mode</a:t>
            </a:r>
            <a:endParaRPr lang="zh-CN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38B5937-41CC-1325-7308-E772F91E936C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>
            <a:off x="8591036" y="1099100"/>
            <a:ext cx="3446" cy="259567"/>
          </a:xfrm>
          <a:prstGeom prst="line">
            <a:avLst/>
          </a:prstGeom>
          <a:ln w="28575">
            <a:solidFill>
              <a:schemeClr val="accent2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D905472-86EA-A7E4-B255-463004C4D380}"/>
              </a:ext>
            </a:extLst>
          </p:cNvPr>
          <p:cNvSpPr txBox="1"/>
          <p:nvPr/>
        </p:nvSpPr>
        <p:spPr>
          <a:xfrm>
            <a:off x="9006808" y="560757"/>
            <a:ext cx="803713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Sensor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Mode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E910B92-3F07-F1CF-630C-3C5C5654F1A0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flipH="1">
            <a:off x="9406489" y="1099100"/>
            <a:ext cx="2176" cy="259567"/>
          </a:xfrm>
          <a:prstGeom prst="line">
            <a:avLst/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C54F7A-C92D-EE17-7E7F-B749AF19359A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10414010" y="135359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63359B7-E3FA-947C-06CF-0DA93C6281F4}"/>
              </a:ext>
            </a:extLst>
          </p:cNvPr>
          <p:cNvSpPr txBox="1"/>
          <p:nvPr/>
        </p:nvSpPr>
        <p:spPr>
          <a:xfrm>
            <a:off x="10222847" y="626864"/>
            <a:ext cx="1397059" cy="4061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B0F0"/>
                </a:solidFill>
              </a:rPr>
              <a:t>Normal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Reversed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B194B2D7-21D2-6CA3-4CD1-54BFA405BDA0}"/>
              </a:ext>
            </a:extLst>
          </p:cNvPr>
          <p:cNvCxnSpPr>
            <a:cxnSpLocks/>
            <a:stCxn id="39" idx="3"/>
            <a:endCxn id="62" idx="1"/>
          </p:cNvCxnSpPr>
          <p:nvPr/>
        </p:nvCxnSpPr>
        <p:spPr>
          <a:xfrm flipV="1">
            <a:off x="9810521" y="829928"/>
            <a:ext cx="412326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62C67B6-13DA-53FE-5D48-4091013EAAB7}"/>
              </a:ext>
            </a:extLst>
          </p:cNvPr>
          <p:cNvSpPr txBox="1"/>
          <p:nvPr/>
        </p:nvSpPr>
        <p:spPr>
          <a:xfrm>
            <a:off x="7806180" y="171991"/>
            <a:ext cx="1569055" cy="2522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Normal</a:t>
            </a:r>
            <a:r>
              <a:rPr lang="en-US" altLang="zh-CN" sz="1200" b="1" dirty="0">
                <a:solidFill>
                  <a:srgbClr val="00B0F0"/>
                </a:solidFill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</a:rPr>
              <a:t>Reversed</a:t>
            </a: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1200" b="1" dirty="0"/>
              <a:t>Off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E5AEEC1-12F6-D1C3-5528-DC952F8E5C0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16200000" flipH="1">
            <a:off x="8522609" y="492329"/>
            <a:ext cx="136527" cy="3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07A86E28-1D8F-467F-ED2D-A8D32F48B5C5}"/>
              </a:ext>
            </a:extLst>
          </p:cNvPr>
          <p:cNvSpPr/>
          <p:nvPr/>
        </p:nvSpPr>
        <p:spPr>
          <a:xfrm rot="16200000">
            <a:off x="8380727" y="3301847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7F20EE-3922-4009-3253-DC5798E12F7A}"/>
              </a:ext>
            </a:extLst>
          </p:cNvPr>
          <p:cNvSpPr txBox="1"/>
          <p:nvPr/>
        </p:nvSpPr>
        <p:spPr>
          <a:xfrm>
            <a:off x="7526908" y="5393376"/>
            <a:ext cx="2085483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Resolution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54CFE77-1E86-9B71-A0E0-9B85DEAE9E0D}"/>
              </a:ext>
            </a:extLst>
          </p:cNvPr>
          <p:cNvSpPr/>
          <p:nvPr/>
        </p:nvSpPr>
        <p:spPr>
          <a:xfrm>
            <a:off x="6705666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256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3B2CCB1-259A-82EF-7B2C-FC32377F5A33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128 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03B8810-38DC-C970-C9A4-4BAE77F5C6CB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96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8606364-48FC-7A30-1AED-12F6B5AE3713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64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14781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115</Words>
  <Application>Microsoft Office PowerPoint</Application>
  <PresentationFormat>宽屏</PresentationFormat>
  <Paragraphs>60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Arial</vt:lpstr>
      <vt:lpstr>自定义设计方案</vt:lpstr>
      <vt:lpstr>Office 主题​​</vt:lpstr>
      <vt:lpstr>PowerPoint 演示文稿</vt:lpstr>
      <vt:lpstr>POWER-ON</vt:lpstr>
      <vt:lpstr>NORMAL MODE</vt:lpstr>
      <vt:lpstr>LEVEL MODE</vt:lpstr>
      <vt:lpstr>SETUP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Wu</dc:creator>
  <cp:lastModifiedBy>Hao Wu</cp:lastModifiedBy>
  <cp:revision>180</cp:revision>
  <cp:lastPrinted>2024-12-18T05:15:41Z</cp:lastPrinted>
  <dcterms:created xsi:type="dcterms:W3CDTF">2023-04-15T05:48:36Z</dcterms:created>
  <dcterms:modified xsi:type="dcterms:W3CDTF">2024-12-18T05:15:45Z</dcterms:modified>
</cp:coreProperties>
</file>