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48" r:id="rId2"/>
  </p:sldMasterIdLst>
  <p:notesMasterIdLst>
    <p:notesMasterId r:id="rId8"/>
  </p:notesMasterIdLst>
  <p:handoutMasterIdLst>
    <p:handoutMasterId r:id="rId9"/>
  </p:handoutMasterIdLst>
  <p:sldIdLst>
    <p:sldId id="256" r:id="rId3"/>
    <p:sldId id="258" r:id="rId4"/>
    <p:sldId id="262" r:id="rId5"/>
    <p:sldId id="263" r:id="rId6"/>
    <p:sldId id="260" r:id="rId7"/>
  </p:sldIdLst>
  <p:sldSz cx="12192000" cy="6858000"/>
  <p:notesSz cx="10234613" cy="710406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9000"/>
    <a:srgbClr val="0083E6"/>
    <a:srgbClr val="7C9DCE"/>
    <a:srgbClr val="1991FF"/>
    <a:srgbClr val="1971FF"/>
    <a:srgbClr val="009E47"/>
    <a:srgbClr val="00FF00"/>
    <a:srgbClr val="C55A11"/>
    <a:srgbClr val="00B05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36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71764764-F7B7-4619-934D-9CC2DA7D773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1" y="0"/>
            <a:ext cx="4434999" cy="356848"/>
          </a:xfrm>
          <a:prstGeom prst="rect">
            <a:avLst/>
          </a:prstGeom>
        </p:spPr>
        <p:txBody>
          <a:bodyPr vert="horz" lIns="96645" tIns="48323" rIns="96645" bIns="48323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58A1338-F101-5E10-CC5D-2790077B64D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797838" y="0"/>
            <a:ext cx="4434999" cy="356848"/>
          </a:xfrm>
          <a:prstGeom prst="rect">
            <a:avLst/>
          </a:prstGeom>
        </p:spPr>
        <p:txBody>
          <a:bodyPr vert="horz" lIns="96645" tIns="48323" rIns="96645" bIns="48323" rtlCol="0"/>
          <a:lstStyle>
            <a:lvl1pPr algn="r">
              <a:defRPr sz="1300"/>
            </a:lvl1pPr>
          </a:lstStyle>
          <a:p>
            <a:fld id="{99D69C7F-8110-406B-A63E-81EB2EBDFE06}" type="datetimeFigureOut">
              <a:rPr lang="zh-CN" altLang="en-US" smtClean="0"/>
              <a:t>2025/5/21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07E4FB9-0392-C2B7-584F-62331B974F2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1" y="6747217"/>
            <a:ext cx="4434999" cy="356847"/>
          </a:xfrm>
          <a:prstGeom prst="rect">
            <a:avLst/>
          </a:prstGeom>
        </p:spPr>
        <p:txBody>
          <a:bodyPr vert="horz" lIns="96645" tIns="48323" rIns="96645" bIns="48323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D524316-12F8-295D-718D-5D2EB1C9AE7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797838" y="6747217"/>
            <a:ext cx="4434999" cy="356847"/>
          </a:xfrm>
          <a:prstGeom prst="rect">
            <a:avLst/>
          </a:prstGeom>
        </p:spPr>
        <p:txBody>
          <a:bodyPr vert="horz" lIns="96645" tIns="48323" rIns="96645" bIns="48323" rtlCol="0" anchor="b"/>
          <a:lstStyle>
            <a:lvl1pPr algn="r">
              <a:defRPr sz="1300"/>
            </a:lvl1pPr>
          </a:lstStyle>
          <a:p>
            <a:fld id="{F545FEA8-D3DB-4D9A-BCE9-EEC10C5A98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341688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434999" cy="356848"/>
          </a:xfrm>
          <a:prstGeom prst="rect">
            <a:avLst/>
          </a:prstGeom>
        </p:spPr>
        <p:txBody>
          <a:bodyPr vert="horz" lIns="96645" tIns="48323" rIns="96645" bIns="48323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797838" y="0"/>
            <a:ext cx="4434999" cy="356848"/>
          </a:xfrm>
          <a:prstGeom prst="rect">
            <a:avLst/>
          </a:prstGeom>
        </p:spPr>
        <p:txBody>
          <a:bodyPr vert="horz" lIns="96645" tIns="48323" rIns="96645" bIns="48323" rtlCol="0"/>
          <a:lstStyle>
            <a:lvl1pPr algn="r">
              <a:defRPr sz="1300"/>
            </a:lvl1pPr>
          </a:lstStyle>
          <a:p>
            <a:fld id="{002F3B7A-C25F-4CE1-8FEE-39C6D6ACD16A}" type="datetimeFigureOut">
              <a:rPr lang="zh-CN" altLang="en-US" smtClean="0"/>
              <a:t>2025/5/21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984500" y="887413"/>
            <a:ext cx="4265613" cy="23987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45" tIns="48323" rIns="96645" bIns="48323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1023462" y="3418832"/>
            <a:ext cx="8187690" cy="2797224"/>
          </a:xfrm>
          <a:prstGeom prst="rect">
            <a:avLst/>
          </a:prstGeom>
        </p:spPr>
        <p:txBody>
          <a:bodyPr vert="horz" lIns="96645" tIns="48323" rIns="96645" bIns="48323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1" y="6747217"/>
            <a:ext cx="4434999" cy="356847"/>
          </a:xfrm>
          <a:prstGeom prst="rect">
            <a:avLst/>
          </a:prstGeom>
        </p:spPr>
        <p:txBody>
          <a:bodyPr vert="horz" lIns="96645" tIns="48323" rIns="96645" bIns="48323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797838" y="6747217"/>
            <a:ext cx="4434999" cy="356847"/>
          </a:xfrm>
          <a:prstGeom prst="rect">
            <a:avLst/>
          </a:prstGeom>
        </p:spPr>
        <p:txBody>
          <a:bodyPr vert="horz" lIns="96645" tIns="48323" rIns="96645" bIns="48323" rtlCol="0" anchor="b"/>
          <a:lstStyle>
            <a:lvl1pPr algn="r">
              <a:defRPr sz="1300"/>
            </a:lvl1pPr>
          </a:lstStyle>
          <a:p>
            <a:fld id="{86C45646-8B8D-4071-B4CD-95D56DF2F4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358266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5763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>
            <a:extLst>
              <a:ext uri="{FF2B5EF4-FFF2-40B4-BE49-F238E27FC236}">
                <a16:creationId xmlns:a16="http://schemas.microsoft.com/office/drawing/2014/main" id="{B75A66B2-2DB2-4F89-0BBA-D5CD2C609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905500"/>
            <a:ext cx="12192000" cy="952499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8004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2E8C3E-F289-6E2F-3F97-43311B79A4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DC078A7-9770-8D91-DD59-3B76E93332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44DD1F-50EB-16F4-A649-F9681CF9D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5B638B-E893-D5F2-3E26-3C93EE17B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3A0E22-9171-23CA-5A30-0A2DF4414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60A84-554C-41CC-AB26-AE18E237A2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7385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7926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C122279-C0AB-BECD-6DAC-4EFEE92A3F1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851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howechina/iidx_pico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7AF1A03C-7250-8154-EE86-39080BE60C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9688" y="1076911"/>
            <a:ext cx="6070875" cy="4320000"/>
          </a:xfrm>
          <a:prstGeom prst="rect">
            <a:avLst/>
          </a:prstGeom>
        </p:spPr>
      </p:pic>
      <p:grpSp>
        <p:nvGrpSpPr>
          <p:cNvPr id="17" name="组合 16">
            <a:extLst>
              <a:ext uri="{FF2B5EF4-FFF2-40B4-BE49-F238E27FC236}">
                <a16:creationId xmlns:a16="http://schemas.microsoft.com/office/drawing/2014/main" id="{A7E2F756-A940-BF37-A13B-39FEB25B96DD}"/>
              </a:ext>
            </a:extLst>
          </p:cNvPr>
          <p:cNvGrpSpPr/>
          <p:nvPr/>
        </p:nvGrpSpPr>
        <p:grpSpPr>
          <a:xfrm>
            <a:off x="904852" y="896911"/>
            <a:ext cx="4680000" cy="4680000"/>
            <a:chOff x="904852" y="579413"/>
            <a:chExt cx="4680000" cy="4680000"/>
          </a:xfrm>
        </p:grpSpPr>
        <p:sp>
          <p:nvSpPr>
            <p:cNvPr id="8" name="圆: 空心 7">
              <a:extLst>
                <a:ext uri="{FF2B5EF4-FFF2-40B4-BE49-F238E27FC236}">
                  <a16:creationId xmlns:a16="http://schemas.microsoft.com/office/drawing/2014/main" id="{A0A23C7E-4B4D-0C9D-FF2A-136FF155D426}"/>
                </a:ext>
              </a:extLst>
            </p:cNvPr>
            <p:cNvSpPr/>
            <p:nvPr/>
          </p:nvSpPr>
          <p:spPr>
            <a:xfrm>
              <a:off x="904852" y="579413"/>
              <a:ext cx="4680000" cy="4680000"/>
            </a:xfrm>
            <a:prstGeom prst="donut">
              <a:avLst>
                <a:gd name="adj" fmla="val 19160"/>
              </a:avLst>
            </a:prstGeom>
            <a:gradFill flip="none" rotWithShape="1">
              <a:gsLst>
                <a:gs pos="58547">
                  <a:srgbClr val="C8D0C8"/>
                </a:gs>
                <a:gs pos="81000">
                  <a:srgbClr val="DDE3DD"/>
                </a:gs>
                <a:gs pos="93000">
                  <a:srgbClr val="FF0000"/>
                </a:gs>
                <a:gs pos="95726">
                  <a:srgbClr val="FF0000"/>
                </a:gs>
                <a:gs pos="92000">
                  <a:srgbClr val="FFC000"/>
                </a:gs>
              </a:gsLst>
              <a:path path="circle">
                <a:fillToRect l="100000" t="100000"/>
              </a:path>
              <a:tileRect r="-100000" b="-10000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21D9F427-8FDD-A974-41C0-D60D902DC91F}"/>
                </a:ext>
              </a:extLst>
            </p:cNvPr>
            <p:cNvSpPr/>
            <p:nvPr/>
          </p:nvSpPr>
          <p:spPr>
            <a:xfrm>
              <a:off x="1294852" y="969413"/>
              <a:ext cx="3900000" cy="39000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5702DE09-E0E9-FC73-5A9C-390FECB92A72}"/>
                </a:ext>
              </a:extLst>
            </p:cNvPr>
            <p:cNvGrpSpPr/>
            <p:nvPr/>
          </p:nvGrpSpPr>
          <p:grpSpPr>
            <a:xfrm rot="2700000">
              <a:off x="3100852" y="2775413"/>
              <a:ext cx="288000" cy="288000"/>
              <a:chOff x="10800000" y="5400000"/>
              <a:chExt cx="288000" cy="288000"/>
            </a:xfrm>
          </p:grpSpPr>
          <p:sp>
            <p:nvSpPr>
              <p:cNvPr id="12" name="流程图: 接点 11">
                <a:extLst>
                  <a:ext uri="{FF2B5EF4-FFF2-40B4-BE49-F238E27FC236}">
                    <a16:creationId xmlns:a16="http://schemas.microsoft.com/office/drawing/2014/main" id="{1C32DDDB-681B-BD6C-1519-7012AFFD7EBD}"/>
                  </a:ext>
                </a:extLst>
              </p:cNvPr>
              <p:cNvSpPr/>
              <p:nvPr/>
            </p:nvSpPr>
            <p:spPr>
              <a:xfrm>
                <a:off x="10800000" y="5580000"/>
                <a:ext cx="108000" cy="108000"/>
              </a:xfrm>
              <a:prstGeom prst="flowChartConnector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流程图: 接点 12">
                <a:extLst>
                  <a:ext uri="{FF2B5EF4-FFF2-40B4-BE49-F238E27FC236}">
                    <a16:creationId xmlns:a16="http://schemas.microsoft.com/office/drawing/2014/main" id="{C413417F-D748-6830-D3F5-756050ECFA0D}"/>
                  </a:ext>
                </a:extLst>
              </p:cNvPr>
              <p:cNvSpPr/>
              <p:nvPr/>
            </p:nvSpPr>
            <p:spPr>
              <a:xfrm>
                <a:off x="10980000" y="5400000"/>
                <a:ext cx="108000" cy="108000"/>
              </a:xfrm>
              <a:prstGeom prst="flowChartConnector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流程图: 接点 13">
                <a:extLst>
                  <a:ext uri="{FF2B5EF4-FFF2-40B4-BE49-F238E27FC236}">
                    <a16:creationId xmlns:a16="http://schemas.microsoft.com/office/drawing/2014/main" id="{7984A830-30AE-677D-1DA3-624B0F5B7342}"/>
                  </a:ext>
                </a:extLst>
              </p:cNvPr>
              <p:cNvSpPr/>
              <p:nvPr/>
            </p:nvSpPr>
            <p:spPr>
              <a:xfrm>
                <a:off x="10980000" y="5580000"/>
                <a:ext cx="108000" cy="108000"/>
              </a:xfrm>
              <a:prstGeom prst="flowChartConnector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流程图: 接点 14">
                <a:extLst>
                  <a:ext uri="{FF2B5EF4-FFF2-40B4-BE49-F238E27FC236}">
                    <a16:creationId xmlns:a16="http://schemas.microsoft.com/office/drawing/2014/main" id="{A695D861-64C2-EAEB-CC4A-B66DAE1D70B6}"/>
                  </a:ext>
                </a:extLst>
              </p:cNvPr>
              <p:cNvSpPr/>
              <p:nvPr/>
            </p:nvSpPr>
            <p:spPr>
              <a:xfrm>
                <a:off x="10800000" y="5400000"/>
                <a:ext cx="108000" cy="108000"/>
              </a:xfrm>
              <a:prstGeom prst="flowChartConnector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1EA0F9EC-B94B-0766-B06A-F507B720835D}"/>
              </a:ext>
            </a:extLst>
          </p:cNvPr>
          <p:cNvGrpSpPr/>
          <p:nvPr/>
        </p:nvGrpSpPr>
        <p:grpSpPr>
          <a:xfrm>
            <a:off x="6726964" y="1471273"/>
            <a:ext cx="3669573" cy="3019191"/>
            <a:chOff x="6726964" y="1153775"/>
            <a:chExt cx="3669573" cy="3019191"/>
          </a:xfrm>
        </p:grpSpPr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304A987E-9D76-A8A9-215F-6AE5500FE903}"/>
                </a:ext>
              </a:extLst>
            </p:cNvPr>
            <p:cNvSpPr txBox="1"/>
            <p:nvPr/>
          </p:nvSpPr>
          <p:spPr>
            <a:xfrm>
              <a:off x="6758939" y="3772856"/>
              <a:ext cx="58602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>
                      <a:lumMod val="50000"/>
                    </a:schemeClr>
                  </a:solidFill>
                </a:rPr>
                <a:t>1</a:t>
              </a:r>
              <a:endParaRPr lang="zh-CN" altLang="en-US" sz="20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2B4E96F9-3EE0-DC55-C65C-53320C768908}"/>
                </a:ext>
              </a:extLst>
            </p:cNvPr>
            <p:cNvSpPr txBox="1"/>
            <p:nvPr/>
          </p:nvSpPr>
          <p:spPr>
            <a:xfrm>
              <a:off x="7772399" y="3772856"/>
              <a:ext cx="58602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>
                      <a:lumMod val="50000"/>
                    </a:schemeClr>
                  </a:solidFill>
                </a:rPr>
                <a:t>3</a:t>
              </a:r>
              <a:endParaRPr lang="zh-CN" altLang="en-US" sz="20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F8CCE6A9-1507-6F4A-1AFE-283948CF5D63}"/>
                </a:ext>
              </a:extLst>
            </p:cNvPr>
            <p:cNvSpPr txBox="1"/>
            <p:nvPr/>
          </p:nvSpPr>
          <p:spPr>
            <a:xfrm>
              <a:off x="8785859" y="3772856"/>
              <a:ext cx="58602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>
                      <a:lumMod val="50000"/>
                    </a:schemeClr>
                  </a:solidFill>
                </a:rPr>
                <a:t>5</a:t>
              </a:r>
              <a:endParaRPr lang="zh-CN" altLang="en-US" sz="20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3DF05477-4315-1593-9C31-D3C642BB9CEA}"/>
                </a:ext>
              </a:extLst>
            </p:cNvPr>
            <p:cNvSpPr txBox="1"/>
            <p:nvPr/>
          </p:nvSpPr>
          <p:spPr>
            <a:xfrm>
              <a:off x="9799319" y="3772856"/>
              <a:ext cx="58602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>
                      <a:lumMod val="50000"/>
                    </a:schemeClr>
                  </a:solidFill>
                </a:rPr>
                <a:t>7</a:t>
              </a:r>
              <a:endParaRPr lang="zh-CN" altLang="en-US" sz="20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165BA2D6-BCE7-C862-4497-64611C077E41}"/>
                </a:ext>
              </a:extLst>
            </p:cNvPr>
            <p:cNvSpPr txBox="1"/>
            <p:nvPr/>
          </p:nvSpPr>
          <p:spPr>
            <a:xfrm>
              <a:off x="7265669" y="2378099"/>
              <a:ext cx="58602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>
                      <a:lumMod val="50000"/>
                    </a:schemeClr>
                  </a:solidFill>
                </a:rPr>
                <a:t>2</a:t>
              </a:r>
              <a:endParaRPr lang="zh-CN" altLang="en-US" sz="20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92CB5536-BE0B-7960-D799-AFDE58C849EF}"/>
                </a:ext>
              </a:extLst>
            </p:cNvPr>
            <p:cNvSpPr txBox="1"/>
            <p:nvPr/>
          </p:nvSpPr>
          <p:spPr>
            <a:xfrm>
              <a:off x="8290559" y="2378099"/>
              <a:ext cx="58602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>
                      <a:lumMod val="50000"/>
                    </a:schemeClr>
                  </a:solidFill>
                </a:rPr>
                <a:t>4</a:t>
              </a:r>
              <a:endParaRPr lang="zh-CN" altLang="en-US" sz="20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1008601F-8A95-99A7-DD4E-3EE62B5BDCA0}"/>
                </a:ext>
              </a:extLst>
            </p:cNvPr>
            <p:cNvSpPr txBox="1"/>
            <p:nvPr/>
          </p:nvSpPr>
          <p:spPr>
            <a:xfrm>
              <a:off x="9289538" y="2378099"/>
              <a:ext cx="58602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>
                      <a:lumMod val="50000"/>
                    </a:schemeClr>
                  </a:solidFill>
                </a:rPr>
                <a:t>6</a:t>
              </a:r>
              <a:endParaRPr lang="zh-CN" altLang="en-US" sz="20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F59F94F0-DB8A-BB15-24CA-F38CF174963F}"/>
                </a:ext>
              </a:extLst>
            </p:cNvPr>
            <p:cNvSpPr txBox="1"/>
            <p:nvPr/>
          </p:nvSpPr>
          <p:spPr>
            <a:xfrm>
              <a:off x="6726964" y="1153775"/>
              <a:ext cx="466793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600" b="1" dirty="0">
                  <a:solidFill>
                    <a:schemeClr val="bg1">
                      <a:lumMod val="50000"/>
                    </a:schemeClr>
                  </a:solidFill>
                </a:rPr>
                <a:t>E1</a:t>
              </a:r>
              <a:endParaRPr lang="zh-CN" altLang="en-US" sz="16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6E781A83-F982-2FBF-C5B5-C53096D5E2E3}"/>
                </a:ext>
              </a:extLst>
            </p:cNvPr>
            <p:cNvSpPr txBox="1"/>
            <p:nvPr/>
          </p:nvSpPr>
          <p:spPr>
            <a:xfrm>
              <a:off x="7543764" y="1158449"/>
              <a:ext cx="466793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600" b="1" dirty="0">
                  <a:solidFill>
                    <a:schemeClr val="bg1">
                      <a:lumMod val="50000"/>
                    </a:schemeClr>
                  </a:solidFill>
                </a:rPr>
                <a:t>E2</a:t>
              </a:r>
              <a:endParaRPr lang="zh-CN" altLang="en-US" sz="16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CD81A909-1AED-A0C1-C6A1-F4B3D4ABBD1B}"/>
                </a:ext>
              </a:extLst>
            </p:cNvPr>
            <p:cNvSpPr txBox="1"/>
            <p:nvPr/>
          </p:nvSpPr>
          <p:spPr>
            <a:xfrm>
              <a:off x="8359773" y="1153775"/>
              <a:ext cx="466793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600" b="1" dirty="0">
                  <a:solidFill>
                    <a:schemeClr val="bg1">
                      <a:lumMod val="50000"/>
                    </a:schemeClr>
                  </a:solidFill>
                </a:rPr>
                <a:t>E3</a:t>
              </a:r>
              <a:endParaRPr lang="zh-CN" altLang="en-US" sz="16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AFA9AF50-7106-2328-8974-6CEB03641826}"/>
                </a:ext>
              </a:extLst>
            </p:cNvPr>
            <p:cNvSpPr txBox="1"/>
            <p:nvPr/>
          </p:nvSpPr>
          <p:spPr>
            <a:xfrm>
              <a:off x="9175462" y="1153775"/>
              <a:ext cx="466793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600" b="1" dirty="0">
                  <a:solidFill>
                    <a:schemeClr val="bg1">
                      <a:lumMod val="50000"/>
                    </a:schemeClr>
                  </a:solidFill>
                </a:rPr>
                <a:t>E4</a:t>
              </a:r>
              <a:endParaRPr lang="zh-CN" altLang="en-US" sz="16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4B11B4AF-81C4-3198-7304-B01124986230}"/>
                </a:ext>
              </a:extLst>
            </p:cNvPr>
            <p:cNvSpPr txBox="1"/>
            <p:nvPr/>
          </p:nvSpPr>
          <p:spPr>
            <a:xfrm>
              <a:off x="9926241" y="1243830"/>
              <a:ext cx="197643" cy="153888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altLang="zh-CN" sz="1000" b="1" dirty="0">
                  <a:solidFill>
                    <a:schemeClr val="bg1">
                      <a:lumMod val="50000"/>
                    </a:schemeClr>
                  </a:solidFill>
                </a:rPr>
                <a:t>A1</a:t>
              </a:r>
              <a:endParaRPr lang="zh-CN" altLang="en-US" sz="10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5B71A7A1-D1F4-B528-34A8-45F06574C06B}"/>
                </a:ext>
              </a:extLst>
            </p:cNvPr>
            <p:cNvSpPr txBox="1"/>
            <p:nvPr/>
          </p:nvSpPr>
          <p:spPr>
            <a:xfrm>
              <a:off x="10198894" y="1243830"/>
              <a:ext cx="197643" cy="153888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altLang="zh-CN" sz="1000" b="1" dirty="0">
                  <a:solidFill>
                    <a:schemeClr val="bg1">
                      <a:lumMod val="50000"/>
                    </a:schemeClr>
                  </a:solidFill>
                </a:rPr>
                <a:t>A2</a:t>
              </a:r>
              <a:endParaRPr lang="zh-CN" altLang="en-US" sz="10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2" name="标题 2">
            <a:extLst>
              <a:ext uri="{FF2B5EF4-FFF2-40B4-BE49-F238E27FC236}">
                <a16:creationId xmlns:a16="http://schemas.microsoft.com/office/drawing/2014/main" id="{4E9190ED-7AF4-95CC-A980-5FE199667520}"/>
              </a:ext>
            </a:extLst>
          </p:cNvPr>
          <p:cNvSpPr txBox="1">
            <a:spLocks/>
          </p:cNvSpPr>
          <p:nvPr/>
        </p:nvSpPr>
        <p:spPr>
          <a:xfrm>
            <a:off x="0" y="5905500"/>
            <a:ext cx="12192000" cy="95249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b="1" dirty="0"/>
              <a:t>Manual for IIDX Pico/Teeny/Jumbo</a:t>
            </a:r>
            <a:endParaRPr lang="zh-CN" altLang="en-US" b="1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ECA1310-B9F8-9A4A-4108-7A6BDB321294}"/>
              </a:ext>
            </a:extLst>
          </p:cNvPr>
          <p:cNvSpPr txBox="1"/>
          <p:nvPr/>
        </p:nvSpPr>
        <p:spPr>
          <a:xfrm>
            <a:off x="7510738" y="99038"/>
            <a:ext cx="45771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hlinkClick r:id="rId3"/>
              </a:rPr>
              <a:t>https://github.com/whowechina/iidx_pico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734341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8873DDC-2AA2-EE3F-414F-7B75CE392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POWER-ON</a:t>
            </a:r>
            <a:endParaRPr lang="zh-CN" altLang="en-US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0CB77F11-2A4B-483F-D41F-CC84B1F47586}"/>
              </a:ext>
            </a:extLst>
          </p:cNvPr>
          <p:cNvSpPr/>
          <p:nvPr/>
        </p:nvSpPr>
        <p:spPr>
          <a:xfrm>
            <a:off x="9928225" y="1540931"/>
            <a:ext cx="190500" cy="203200"/>
          </a:xfrm>
          <a:prstGeom prst="round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032457AE-E0B6-8C09-5CCA-1E12685611C9}"/>
              </a:ext>
            </a:extLst>
          </p:cNvPr>
          <p:cNvSpPr/>
          <p:nvPr/>
        </p:nvSpPr>
        <p:spPr>
          <a:xfrm>
            <a:off x="10202862" y="1540931"/>
            <a:ext cx="190500" cy="203200"/>
          </a:xfrm>
          <a:prstGeom prst="round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8E6E2637-9F6C-3912-359C-68A8EA1C1110}"/>
              </a:ext>
            </a:extLst>
          </p:cNvPr>
          <p:cNvSpPr txBox="1"/>
          <p:nvPr/>
        </p:nvSpPr>
        <p:spPr>
          <a:xfrm>
            <a:off x="8623299" y="532507"/>
            <a:ext cx="1101117" cy="534368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altLang="zh-CN" sz="1600" b="1" dirty="0">
                <a:solidFill>
                  <a:schemeClr val="accent1">
                    <a:lumMod val="75000"/>
                  </a:schemeClr>
                </a:solidFill>
              </a:rPr>
              <a:t>NORMAL Device</a:t>
            </a:r>
            <a:endParaRPr lang="zh-CN" altLang="en-US" sz="1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28" name="连接符: 肘形 27">
            <a:extLst>
              <a:ext uri="{FF2B5EF4-FFF2-40B4-BE49-F238E27FC236}">
                <a16:creationId xmlns:a16="http://schemas.microsoft.com/office/drawing/2014/main" id="{976E10BB-0DF0-AB0A-FDC6-2EF48D79C205}"/>
              </a:ext>
            </a:extLst>
          </p:cNvPr>
          <p:cNvCxnSpPr>
            <a:cxnSpLocks/>
            <a:stCxn id="21" idx="3"/>
            <a:endCxn id="4" idx="0"/>
          </p:cNvCxnSpPr>
          <p:nvPr/>
        </p:nvCxnSpPr>
        <p:spPr>
          <a:xfrm>
            <a:off x="9724416" y="799691"/>
            <a:ext cx="299059" cy="741240"/>
          </a:xfrm>
          <a:prstGeom prst="bentConnector2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连接符: 肘形 28">
            <a:extLst>
              <a:ext uri="{FF2B5EF4-FFF2-40B4-BE49-F238E27FC236}">
                <a16:creationId xmlns:a16="http://schemas.microsoft.com/office/drawing/2014/main" id="{186BC645-EC5A-4155-8E85-265E63787097}"/>
              </a:ext>
            </a:extLst>
          </p:cNvPr>
          <p:cNvCxnSpPr>
            <a:cxnSpLocks/>
            <a:stCxn id="4" idx="2"/>
            <a:endCxn id="32" idx="1"/>
          </p:cNvCxnSpPr>
          <p:nvPr/>
        </p:nvCxnSpPr>
        <p:spPr>
          <a:xfrm rot="16200000" flipH="1">
            <a:off x="10384587" y="1383018"/>
            <a:ext cx="161518" cy="883743"/>
          </a:xfrm>
          <a:prstGeom prst="bentConnector2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96D11CA9-7DCD-0AFA-7EBD-3232EBB90B6D}"/>
              </a:ext>
            </a:extLst>
          </p:cNvPr>
          <p:cNvSpPr txBox="1"/>
          <p:nvPr/>
        </p:nvSpPr>
        <p:spPr>
          <a:xfrm>
            <a:off x="10907218" y="1638465"/>
            <a:ext cx="1004489" cy="534368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altLang="zh-CN" sz="1600" b="1" dirty="0">
                <a:solidFill>
                  <a:schemeClr val="accent1">
                    <a:lumMod val="75000"/>
                  </a:schemeClr>
                </a:solidFill>
              </a:rPr>
              <a:t>Firmware</a:t>
            </a:r>
            <a:br>
              <a:rPr lang="en-US" altLang="zh-CN" sz="1600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altLang="zh-CN" sz="1600" b="1" dirty="0">
                <a:solidFill>
                  <a:schemeClr val="accent1">
                    <a:lumMod val="75000"/>
                  </a:schemeClr>
                </a:solidFill>
              </a:rPr>
              <a:t>Update</a:t>
            </a:r>
            <a:endParaRPr lang="zh-CN" altLang="en-US" sz="1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0DAB5956-B96D-3BE8-1B50-BDA805009E4B}"/>
              </a:ext>
            </a:extLst>
          </p:cNvPr>
          <p:cNvSpPr txBox="1"/>
          <p:nvPr/>
        </p:nvSpPr>
        <p:spPr>
          <a:xfrm>
            <a:off x="10507110" y="532507"/>
            <a:ext cx="1026539" cy="534368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altLang="zh-CN" sz="1600" b="1" dirty="0">
                <a:solidFill>
                  <a:schemeClr val="accent1">
                    <a:lumMod val="75000"/>
                  </a:schemeClr>
                </a:solidFill>
              </a:rPr>
              <a:t>KONAMI</a:t>
            </a:r>
            <a:br>
              <a:rPr lang="en-US" altLang="zh-CN" sz="1600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altLang="zh-CN" sz="1600" b="1" dirty="0">
                <a:solidFill>
                  <a:schemeClr val="accent1">
                    <a:lumMod val="75000"/>
                  </a:schemeClr>
                </a:solidFill>
              </a:rPr>
              <a:t>Device</a:t>
            </a:r>
            <a:endParaRPr lang="zh-CN" altLang="en-US" sz="1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44" name="连接符: 肘形 43">
            <a:extLst>
              <a:ext uri="{FF2B5EF4-FFF2-40B4-BE49-F238E27FC236}">
                <a16:creationId xmlns:a16="http://schemas.microsoft.com/office/drawing/2014/main" id="{160C77F0-F107-9C31-6478-C9FD2DB5BE94}"/>
              </a:ext>
            </a:extLst>
          </p:cNvPr>
          <p:cNvCxnSpPr>
            <a:cxnSpLocks/>
            <a:stCxn id="43" idx="1"/>
            <a:endCxn id="7" idx="0"/>
          </p:cNvCxnSpPr>
          <p:nvPr/>
        </p:nvCxnSpPr>
        <p:spPr>
          <a:xfrm rot="10800000" flipV="1">
            <a:off x="10298112" y="799691"/>
            <a:ext cx="208998" cy="741240"/>
          </a:xfrm>
          <a:prstGeom prst="bentConnector2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连接符: 肘形 49">
            <a:extLst>
              <a:ext uri="{FF2B5EF4-FFF2-40B4-BE49-F238E27FC236}">
                <a16:creationId xmlns:a16="http://schemas.microsoft.com/office/drawing/2014/main" id="{64288B23-6692-0B64-AA76-B9F199FC2D3B}"/>
              </a:ext>
            </a:extLst>
          </p:cNvPr>
          <p:cNvCxnSpPr>
            <a:cxnSpLocks/>
            <a:stCxn id="7" idx="2"/>
            <a:endCxn id="32" idx="1"/>
          </p:cNvCxnSpPr>
          <p:nvPr/>
        </p:nvCxnSpPr>
        <p:spPr>
          <a:xfrm rot="16200000" flipH="1">
            <a:off x="10521906" y="1520337"/>
            <a:ext cx="161518" cy="609106"/>
          </a:xfrm>
          <a:prstGeom prst="bentConnector2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>
            <a:extLst>
              <a:ext uri="{FF2B5EF4-FFF2-40B4-BE49-F238E27FC236}">
                <a16:creationId xmlns:a16="http://schemas.microsoft.com/office/drawing/2014/main" id="{3C414146-6225-9E49-1D20-945EFA12CA8A}"/>
              </a:ext>
            </a:extLst>
          </p:cNvPr>
          <p:cNvSpPr txBox="1"/>
          <p:nvPr/>
        </p:nvSpPr>
        <p:spPr>
          <a:xfrm>
            <a:off x="8768596" y="244470"/>
            <a:ext cx="2626526" cy="23941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0070C0"/>
            </a:solidFill>
            <a:prstDash val="sysDot"/>
          </a:ln>
          <a:effectLst/>
        </p:spPr>
        <p:txBody>
          <a:bodyPr wrap="square" lIns="54000" tIns="36000" rIns="36000" bIns="3600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Device Mode will be saved in flash.</a:t>
            </a:r>
            <a:endParaRPr lang="zh-CN" altLang="en-US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9022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8873DDC-2AA2-EE3F-414F-7B75CE392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NORMAL MODE</a:t>
            </a:r>
            <a:endParaRPr lang="zh-CN" altLang="en-US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0CB77F11-2A4B-483F-D41F-CC84B1F47586}"/>
              </a:ext>
            </a:extLst>
          </p:cNvPr>
          <p:cNvSpPr/>
          <p:nvPr/>
        </p:nvSpPr>
        <p:spPr>
          <a:xfrm>
            <a:off x="9928225" y="1540931"/>
            <a:ext cx="190500" cy="203200"/>
          </a:xfrm>
          <a:prstGeom prst="round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032457AE-E0B6-8C09-5CCA-1E12685611C9}"/>
              </a:ext>
            </a:extLst>
          </p:cNvPr>
          <p:cNvSpPr/>
          <p:nvPr/>
        </p:nvSpPr>
        <p:spPr>
          <a:xfrm>
            <a:off x="10202862" y="1540931"/>
            <a:ext cx="190500" cy="203200"/>
          </a:xfrm>
          <a:prstGeom prst="round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左大括号 17">
            <a:extLst>
              <a:ext uri="{FF2B5EF4-FFF2-40B4-BE49-F238E27FC236}">
                <a16:creationId xmlns:a16="http://schemas.microsoft.com/office/drawing/2014/main" id="{632A3880-6E13-2DAD-4493-7168D4DCB640}"/>
              </a:ext>
            </a:extLst>
          </p:cNvPr>
          <p:cNvSpPr/>
          <p:nvPr/>
        </p:nvSpPr>
        <p:spPr>
          <a:xfrm rot="5400000">
            <a:off x="10010690" y="1093973"/>
            <a:ext cx="297982" cy="475617"/>
          </a:xfrm>
          <a:prstGeom prst="leftBrace">
            <a:avLst>
              <a:gd name="adj1" fmla="val 18367"/>
              <a:gd name="adj2" fmla="val 48805"/>
            </a:avLst>
          </a:prstGeom>
          <a:ln w="28575">
            <a:solidFill>
              <a:srgbClr val="FF0000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" name="连接符: 肘形 28">
            <a:extLst>
              <a:ext uri="{FF2B5EF4-FFF2-40B4-BE49-F238E27FC236}">
                <a16:creationId xmlns:a16="http://schemas.microsoft.com/office/drawing/2014/main" id="{186BC645-EC5A-4155-8E85-265E63787097}"/>
              </a:ext>
            </a:extLst>
          </p:cNvPr>
          <p:cNvCxnSpPr>
            <a:cxnSpLocks/>
            <a:stCxn id="27" idx="2"/>
            <a:endCxn id="32" idx="0"/>
          </p:cNvCxnSpPr>
          <p:nvPr/>
        </p:nvCxnSpPr>
        <p:spPr>
          <a:xfrm rot="16200000" flipH="1">
            <a:off x="10977902" y="1284908"/>
            <a:ext cx="536670" cy="776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96D11CA9-7DCD-0AFA-7EBD-3232EBB90B6D}"/>
              </a:ext>
            </a:extLst>
          </p:cNvPr>
          <p:cNvSpPr txBox="1"/>
          <p:nvPr/>
        </p:nvSpPr>
        <p:spPr>
          <a:xfrm>
            <a:off x="10744380" y="1553631"/>
            <a:ext cx="1004489" cy="534368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altLang="zh-CN" sz="1600" b="1" dirty="0">
                <a:solidFill>
                  <a:schemeClr val="accent1">
                    <a:lumMod val="75000"/>
                  </a:schemeClr>
                </a:solidFill>
              </a:rPr>
              <a:t>SETUP Mode</a:t>
            </a:r>
            <a:endParaRPr lang="zh-CN" altLang="en-US" sz="1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8759A2FC-4800-5EBA-A90A-D70EA2441814}"/>
              </a:ext>
            </a:extLst>
          </p:cNvPr>
          <p:cNvSpPr/>
          <p:nvPr/>
        </p:nvSpPr>
        <p:spPr>
          <a:xfrm>
            <a:off x="7210835" y="2412706"/>
            <a:ext cx="694445" cy="1120685"/>
          </a:xfrm>
          <a:prstGeom prst="roundRect">
            <a:avLst>
              <a:gd name="adj" fmla="val 9697"/>
            </a:avLst>
          </a:prstGeom>
          <a:solidFill>
            <a:schemeClr val="accent4">
              <a:lumMod val="7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pPr algn="ctr"/>
            <a:r>
              <a:rPr lang="en-US" altLang="zh-CN" sz="1300" b="1" dirty="0">
                <a:solidFill>
                  <a:schemeClr val="accent4">
                    <a:lumMod val="75000"/>
                  </a:schemeClr>
                </a:solidFill>
              </a:rPr>
              <a:t>TT</a:t>
            </a:r>
            <a:br>
              <a:rPr lang="en-US" altLang="zh-CN" sz="1300" b="1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en-US" altLang="zh-CN" sz="1300" b="1" dirty="0">
                <a:solidFill>
                  <a:schemeClr val="accent4">
                    <a:lumMod val="75000"/>
                  </a:schemeClr>
                </a:solidFill>
              </a:rPr>
              <a:t>Effect</a:t>
            </a:r>
            <a:endParaRPr lang="zh-CN" altLang="en-US" sz="13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ADBE85F7-0999-F7DC-E1CC-450D9F145D19}"/>
              </a:ext>
            </a:extLst>
          </p:cNvPr>
          <p:cNvSpPr/>
          <p:nvPr/>
        </p:nvSpPr>
        <p:spPr>
          <a:xfrm>
            <a:off x="8222426" y="2412706"/>
            <a:ext cx="694445" cy="1120685"/>
          </a:xfrm>
          <a:prstGeom prst="roundRect">
            <a:avLst>
              <a:gd name="adj" fmla="val 9697"/>
            </a:avLst>
          </a:prstGeom>
          <a:solidFill>
            <a:schemeClr val="accent4">
              <a:lumMod val="7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pPr algn="ctr"/>
            <a:r>
              <a:rPr lang="en-US" altLang="zh-CN" sz="1300" b="1" dirty="0">
                <a:solidFill>
                  <a:schemeClr val="accent4">
                    <a:lumMod val="75000"/>
                  </a:schemeClr>
                </a:solidFill>
              </a:rPr>
              <a:t>Key Off</a:t>
            </a:r>
            <a:br>
              <a:rPr lang="en-US" altLang="zh-CN" sz="1300" b="1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en-US" altLang="zh-CN" sz="1300" b="1" dirty="0">
                <a:solidFill>
                  <a:schemeClr val="accent4">
                    <a:lumMod val="75000"/>
                  </a:schemeClr>
                </a:solidFill>
              </a:rPr>
              <a:t>Color</a:t>
            </a:r>
            <a:endParaRPr lang="zh-CN" altLang="en-US" sz="13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2C66D444-A49A-457F-8041-D6762ACACBD5}"/>
              </a:ext>
            </a:extLst>
          </p:cNvPr>
          <p:cNvSpPr/>
          <p:nvPr/>
        </p:nvSpPr>
        <p:spPr>
          <a:xfrm>
            <a:off x="9233780" y="2411959"/>
            <a:ext cx="694445" cy="1120685"/>
          </a:xfrm>
          <a:prstGeom prst="roundRect">
            <a:avLst>
              <a:gd name="adj" fmla="val 9697"/>
            </a:avLst>
          </a:prstGeom>
          <a:solidFill>
            <a:schemeClr val="accent4">
              <a:lumMod val="7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pPr algn="ctr"/>
            <a:endParaRPr lang="zh-CN" altLang="en-US" sz="13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5268326C-5710-A117-D2C7-3F36551D2446}"/>
              </a:ext>
            </a:extLst>
          </p:cNvPr>
          <p:cNvSpPr/>
          <p:nvPr/>
        </p:nvSpPr>
        <p:spPr>
          <a:xfrm>
            <a:off x="6705666" y="3792143"/>
            <a:ext cx="694445" cy="1120685"/>
          </a:xfrm>
          <a:prstGeom prst="roundRect">
            <a:avLst>
              <a:gd name="adj" fmla="val 9697"/>
            </a:avLst>
          </a:prstGeom>
          <a:solidFill>
            <a:schemeClr val="accent4">
              <a:lumMod val="7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pPr algn="ctr"/>
            <a:r>
              <a:rPr lang="en-US" altLang="zh-CN" sz="1300" b="1" dirty="0">
                <a:solidFill>
                  <a:schemeClr val="accent4">
                    <a:lumMod val="75000"/>
                  </a:schemeClr>
                </a:solidFill>
              </a:rPr>
              <a:t>Key</a:t>
            </a:r>
            <a:br>
              <a:rPr lang="en-US" altLang="zh-CN" sz="1300" b="1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en-US" altLang="zh-CN" sz="1300" b="1" dirty="0">
                <a:solidFill>
                  <a:schemeClr val="accent4">
                    <a:lumMod val="75000"/>
                  </a:schemeClr>
                </a:solidFill>
              </a:rPr>
              <a:t>Theme</a:t>
            </a:r>
            <a:endParaRPr lang="zh-CN" altLang="en-US" sz="13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28FF11EF-2D67-8AA1-975B-989DCA894003}"/>
              </a:ext>
            </a:extLst>
          </p:cNvPr>
          <p:cNvSpPr/>
          <p:nvPr/>
        </p:nvSpPr>
        <p:spPr>
          <a:xfrm>
            <a:off x="7712792" y="3795426"/>
            <a:ext cx="694445" cy="1120685"/>
          </a:xfrm>
          <a:prstGeom prst="roundRect">
            <a:avLst>
              <a:gd name="adj" fmla="val 9697"/>
            </a:avLst>
          </a:prstGeom>
          <a:solidFill>
            <a:schemeClr val="accent4">
              <a:lumMod val="7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pPr algn="ctr"/>
            <a:r>
              <a:rPr lang="en-US" altLang="zh-CN" sz="1300" b="1" dirty="0">
                <a:solidFill>
                  <a:schemeClr val="accent4">
                    <a:lumMod val="75000"/>
                  </a:schemeClr>
                </a:solidFill>
              </a:rPr>
              <a:t>Key On</a:t>
            </a:r>
          </a:p>
          <a:p>
            <a:pPr algn="ctr"/>
            <a:r>
              <a:rPr lang="en-US" altLang="zh-CN" sz="1300" b="1" dirty="0">
                <a:solidFill>
                  <a:schemeClr val="accent4">
                    <a:lumMod val="75000"/>
                  </a:schemeClr>
                </a:solidFill>
              </a:rPr>
              <a:t>Color</a:t>
            </a:r>
            <a:endParaRPr lang="zh-CN" altLang="en-US" sz="13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FB39A25D-3FB5-8488-D6AB-4116F870FCA3}"/>
              </a:ext>
            </a:extLst>
          </p:cNvPr>
          <p:cNvSpPr/>
          <p:nvPr/>
        </p:nvSpPr>
        <p:spPr>
          <a:xfrm>
            <a:off x="8727511" y="3792143"/>
            <a:ext cx="694445" cy="1120685"/>
          </a:xfrm>
          <a:prstGeom prst="roundRect">
            <a:avLst>
              <a:gd name="adj" fmla="val 9697"/>
            </a:avLst>
          </a:prstGeom>
          <a:solidFill>
            <a:schemeClr val="accent4">
              <a:lumMod val="7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pPr algn="ctr"/>
            <a:endParaRPr lang="zh-CN" altLang="en-US" sz="13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1C4D0F25-2AD5-0869-5F7E-34A1A48E15E0}"/>
              </a:ext>
            </a:extLst>
          </p:cNvPr>
          <p:cNvSpPr/>
          <p:nvPr/>
        </p:nvSpPr>
        <p:spPr>
          <a:xfrm>
            <a:off x="9734637" y="3792143"/>
            <a:ext cx="694445" cy="1120685"/>
          </a:xfrm>
          <a:prstGeom prst="roundRect">
            <a:avLst>
              <a:gd name="adj" fmla="val 9697"/>
            </a:avLst>
          </a:prstGeom>
          <a:solidFill>
            <a:schemeClr val="accent4">
              <a:lumMod val="7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pPr algn="ctr"/>
            <a:endParaRPr lang="zh-CN" altLang="en-US" sz="13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4" name="左大括号 13">
            <a:extLst>
              <a:ext uri="{FF2B5EF4-FFF2-40B4-BE49-F238E27FC236}">
                <a16:creationId xmlns:a16="http://schemas.microsoft.com/office/drawing/2014/main" id="{ED754121-08A1-B733-B738-EE93E051FA2E}"/>
              </a:ext>
            </a:extLst>
          </p:cNvPr>
          <p:cNvSpPr/>
          <p:nvPr/>
        </p:nvSpPr>
        <p:spPr>
          <a:xfrm rot="10800000" flipH="1">
            <a:off x="6198236" y="2411960"/>
            <a:ext cx="417184" cy="2500868"/>
          </a:xfrm>
          <a:prstGeom prst="leftBrace">
            <a:avLst>
              <a:gd name="adj1" fmla="val 21655"/>
              <a:gd name="adj2" fmla="val 50551"/>
            </a:avLst>
          </a:prstGeom>
          <a:ln w="28575">
            <a:solidFill>
              <a:schemeClr val="accent4">
                <a:lumMod val="75000"/>
                <a:alpha val="69804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连接符: 肘形 15">
            <a:extLst>
              <a:ext uri="{FF2B5EF4-FFF2-40B4-BE49-F238E27FC236}">
                <a16:creationId xmlns:a16="http://schemas.microsoft.com/office/drawing/2014/main" id="{323D88EB-DF41-3BAC-C388-2117A3977FDE}"/>
              </a:ext>
            </a:extLst>
          </p:cNvPr>
          <p:cNvCxnSpPr>
            <a:cxnSpLocks/>
            <a:stCxn id="18" idx="1"/>
            <a:endCxn id="14" idx="1"/>
          </p:cNvCxnSpPr>
          <p:nvPr/>
        </p:nvCxnSpPr>
        <p:spPr>
          <a:xfrm rot="16200000" flipH="1" flipV="1">
            <a:off x="6948889" y="432137"/>
            <a:ext cx="2465823" cy="3967129"/>
          </a:xfrm>
          <a:prstGeom prst="bentConnector4">
            <a:avLst>
              <a:gd name="adj1" fmla="val -28029"/>
              <a:gd name="adj2" fmla="val 105762"/>
            </a:avLst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8B994459-D4F4-C5C6-A9A2-998AB2C47BE5}"/>
              </a:ext>
            </a:extLst>
          </p:cNvPr>
          <p:cNvSpPr txBox="1"/>
          <p:nvPr/>
        </p:nvSpPr>
        <p:spPr>
          <a:xfrm>
            <a:off x="4709632" y="892185"/>
            <a:ext cx="1038549" cy="565146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accent1">
                    <a:lumMod val="75000"/>
                  </a:schemeClr>
                </a:solidFill>
              </a:rPr>
              <a:t>LED LEVEL Mode</a:t>
            </a:r>
            <a:endParaRPr lang="zh-CN" altLang="en-US" sz="1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箭头: 左 14">
            <a:extLst>
              <a:ext uri="{FF2B5EF4-FFF2-40B4-BE49-F238E27FC236}">
                <a16:creationId xmlns:a16="http://schemas.microsoft.com/office/drawing/2014/main" id="{81F8C91F-0DF9-A78F-9FA4-3627206ECEC6}"/>
              </a:ext>
            </a:extLst>
          </p:cNvPr>
          <p:cNvSpPr/>
          <p:nvPr/>
        </p:nvSpPr>
        <p:spPr>
          <a:xfrm rot="2159241">
            <a:off x="4220521" y="759362"/>
            <a:ext cx="437078" cy="304655"/>
          </a:xfrm>
          <a:prstGeom prst="leftArrow">
            <a:avLst/>
          </a:prstGeom>
          <a:noFill/>
          <a:ln w="28575">
            <a:solidFill>
              <a:srgbClr val="2F528F">
                <a:alpha val="6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箭头: 左 16">
            <a:extLst>
              <a:ext uri="{FF2B5EF4-FFF2-40B4-BE49-F238E27FC236}">
                <a16:creationId xmlns:a16="http://schemas.microsoft.com/office/drawing/2014/main" id="{916F607E-44E8-08BA-E148-2E38F1DEA424}"/>
              </a:ext>
            </a:extLst>
          </p:cNvPr>
          <p:cNvSpPr/>
          <p:nvPr/>
        </p:nvSpPr>
        <p:spPr>
          <a:xfrm rot="13792854">
            <a:off x="5143135" y="1561683"/>
            <a:ext cx="437078" cy="304655"/>
          </a:xfrm>
          <a:prstGeom prst="leftArrow">
            <a:avLst/>
          </a:prstGeom>
          <a:noFill/>
          <a:ln w="28575">
            <a:solidFill>
              <a:srgbClr val="2F528F">
                <a:alpha val="6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连接符: 肘形 18">
            <a:extLst>
              <a:ext uri="{FF2B5EF4-FFF2-40B4-BE49-F238E27FC236}">
                <a16:creationId xmlns:a16="http://schemas.microsoft.com/office/drawing/2014/main" id="{FA84C167-5D37-C5A6-1A5E-95BF9B52C92A}"/>
              </a:ext>
            </a:extLst>
          </p:cNvPr>
          <p:cNvCxnSpPr>
            <a:cxnSpLocks/>
            <a:stCxn id="18" idx="1"/>
            <a:endCxn id="5" idx="0"/>
          </p:cNvCxnSpPr>
          <p:nvPr/>
        </p:nvCxnSpPr>
        <p:spPr>
          <a:xfrm rot="16200000" flipV="1">
            <a:off x="7551833" y="-1430741"/>
            <a:ext cx="290606" cy="4936458"/>
          </a:xfrm>
          <a:prstGeom prst="bentConnector3">
            <a:avLst>
              <a:gd name="adj1" fmla="val 319201"/>
            </a:avLst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104890B8-A9AD-3B85-4D6D-4F87248A45DB}"/>
              </a:ext>
            </a:extLst>
          </p:cNvPr>
          <p:cNvSpPr/>
          <p:nvPr/>
        </p:nvSpPr>
        <p:spPr>
          <a:xfrm>
            <a:off x="6705666" y="1371191"/>
            <a:ext cx="505170" cy="544949"/>
          </a:xfrm>
          <a:prstGeom prst="roundRect">
            <a:avLst>
              <a:gd name="adj" fmla="val 9697"/>
            </a:avLst>
          </a:prstGeom>
          <a:solidFill>
            <a:schemeClr val="accent1">
              <a:lumMod val="60000"/>
              <a:lumOff val="40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pPr algn="ctr"/>
            <a:r>
              <a:rPr lang="en-US" altLang="zh-CN" sz="800" b="1" dirty="0">
                <a:solidFill>
                  <a:srgbClr val="00B0F0"/>
                </a:solidFill>
              </a:rPr>
              <a:t>Profile 1</a:t>
            </a:r>
            <a:endParaRPr lang="zh-CN" altLang="en-US" sz="800" b="1" dirty="0">
              <a:solidFill>
                <a:srgbClr val="00B0F0"/>
              </a:solidFill>
            </a:endParaRP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70B60145-A5DB-47E1-BA85-7E15B4D4A6DE}"/>
              </a:ext>
            </a:extLst>
          </p:cNvPr>
          <p:cNvSpPr/>
          <p:nvPr/>
        </p:nvSpPr>
        <p:spPr>
          <a:xfrm>
            <a:off x="7522269" y="1371191"/>
            <a:ext cx="505170" cy="544949"/>
          </a:xfrm>
          <a:prstGeom prst="roundRect">
            <a:avLst>
              <a:gd name="adj" fmla="val 9697"/>
            </a:avLst>
          </a:prstGeom>
          <a:solidFill>
            <a:schemeClr val="accent1">
              <a:lumMod val="60000"/>
              <a:lumOff val="40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pPr algn="ctr"/>
            <a:r>
              <a:rPr lang="en-US" altLang="zh-CN" sz="800" b="1" dirty="0">
                <a:solidFill>
                  <a:srgbClr val="00B0F0"/>
                </a:solidFill>
              </a:rPr>
              <a:t>Profile 2</a:t>
            </a:r>
            <a:endParaRPr lang="zh-CN" altLang="en-US" sz="800" b="1" dirty="0">
              <a:solidFill>
                <a:srgbClr val="00B0F0"/>
              </a:solidFill>
            </a:endParaRP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BE58B489-17DF-3D8B-D006-E09C1D82CC18}"/>
              </a:ext>
            </a:extLst>
          </p:cNvPr>
          <p:cNvSpPr/>
          <p:nvPr/>
        </p:nvSpPr>
        <p:spPr>
          <a:xfrm>
            <a:off x="8338872" y="1371191"/>
            <a:ext cx="505170" cy="544949"/>
          </a:xfrm>
          <a:prstGeom prst="roundRect">
            <a:avLst>
              <a:gd name="adj" fmla="val 9697"/>
            </a:avLst>
          </a:prstGeom>
          <a:solidFill>
            <a:schemeClr val="accent1">
              <a:lumMod val="60000"/>
              <a:lumOff val="40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pPr algn="ctr"/>
            <a:r>
              <a:rPr lang="en-US" altLang="zh-CN" sz="800" b="1" dirty="0">
                <a:solidFill>
                  <a:srgbClr val="00B0F0"/>
                </a:solidFill>
              </a:rPr>
              <a:t>Profile 3</a:t>
            </a:r>
            <a:endParaRPr lang="zh-CN" altLang="en-US" sz="800" b="1" dirty="0">
              <a:solidFill>
                <a:srgbClr val="00B0F0"/>
              </a:solidFill>
            </a:endParaRP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2FB77F0B-EFC8-CF9D-E6FF-AEFA0FD1C186}"/>
              </a:ext>
            </a:extLst>
          </p:cNvPr>
          <p:cNvSpPr/>
          <p:nvPr/>
        </p:nvSpPr>
        <p:spPr>
          <a:xfrm>
            <a:off x="9155476" y="1371191"/>
            <a:ext cx="505170" cy="544949"/>
          </a:xfrm>
          <a:prstGeom prst="roundRect">
            <a:avLst>
              <a:gd name="adj" fmla="val 9697"/>
            </a:avLst>
          </a:prstGeom>
          <a:solidFill>
            <a:schemeClr val="accent1">
              <a:lumMod val="60000"/>
              <a:lumOff val="40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pPr algn="ctr"/>
            <a:r>
              <a:rPr lang="en-US" altLang="zh-CN" sz="800" b="1" dirty="0">
                <a:solidFill>
                  <a:srgbClr val="00B0F0"/>
                </a:solidFill>
              </a:rPr>
              <a:t>Profile 4</a:t>
            </a:r>
            <a:endParaRPr lang="zh-CN" altLang="en-US" sz="800" b="1" dirty="0">
              <a:solidFill>
                <a:srgbClr val="00B0F0"/>
              </a:solidFill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64509E83-8020-4340-C62B-3DC5B0A4F453}"/>
              </a:ext>
            </a:extLst>
          </p:cNvPr>
          <p:cNvSpPr txBox="1"/>
          <p:nvPr/>
        </p:nvSpPr>
        <p:spPr>
          <a:xfrm>
            <a:off x="10604497" y="729243"/>
            <a:ext cx="1282703" cy="287718"/>
          </a:xfrm>
          <a:prstGeom prst="roundRect">
            <a:avLst>
              <a:gd name="adj" fmla="val 29099"/>
            </a:avLst>
          </a:prstGeom>
          <a:solidFill>
            <a:srgbClr val="FF0000"/>
          </a:solidFill>
        </p:spPr>
        <p:txBody>
          <a:bodyPr wrap="square" lIns="36000" tIns="0" rIns="36000" bIns="0" rtlCol="0">
            <a:noAutofit/>
          </a:bodyPr>
          <a:lstStyle/>
          <a:p>
            <a:pPr algn="ctr">
              <a:lnSpc>
                <a:spcPts val="1800"/>
              </a:lnSpc>
            </a:pPr>
            <a:r>
              <a:rPr lang="en-US" altLang="zh-CN" sz="1200" b="1" dirty="0">
                <a:solidFill>
                  <a:schemeClr val="bg1"/>
                </a:solidFill>
              </a:rPr>
              <a:t>Hold 5 Seconds</a:t>
            </a:r>
            <a:endParaRPr lang="zh-CN" altLang="en-US" sz="1200" b="1" dirty="0">
              <a:solidFill>
                <a:schemeClr val="bg1"/>
              </a:solidFill>
            </a:endParaRPr>
          </a:p>
        </p:txBody>
      </p:sp>
      <p:cxnSp>
        <p:nvCxnSpPr>
          <p:cNvPr id="37" name="连接符: 肘形 36">
            <a:extLst>
              <a:ext uri="{FF2B5EF4-FFF2-40B4-BE49-F238E27FC236}">
                <a16:creationId xmlns:a16="http://schemas.microsoft.com/office/drawing/2014/main" id="{699736D9-ED74-8D03-B2F0-1A8DC6B0B2D8}"/>
              </a:ext>
            </a:extLst>
          </p:cNvPr>
          <p:cNvCxnSpPr>
            <a:cxnSpLocks/>
            <a:stCxn id="27" idx="1"/>
            <a:endCxn id="18" idx="1"/>
          </p:cNvCxnSpPr>
          <p:nvPr/>
        </p:nvCxnSpPr>
        <p:spPr>
          <a:xfrm rot="10800000" flipV="1">
            <a:off x="10165365" y="873101"/>
            <a:ext cx="439132" cy="309689"/>
          </a:xfrm>
          <a:prstGeom prst="bentConnector2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连接符: 肘形 42">
            <a:extLst>
              <a:ext uri="{FF2B5EF4-FFF2-40B4-BE49-F238E27FC236}">
                <a16:creationId xmlns:a16="http://schemas.microsoft.com/office/drawing/2014/main" id="{CE1DB3A7-FD40-5310-740A-420288123EDF}"/>
              </a:ext>
            </a:extLst>
          </p:cNvPr>
          <p:cNvCxnSpPr>
            <a:cxnSpLocks/>
            <a:stCxn id="18" idx="1"/>
            <a:endCxn id="46" idx="1"/>
          </p:cNvCxnSpPr>
          <p:nvPr/>
        </p:nvCxnSpPr>
        <p:spPr>
          <a:xfrm rot="16200000" flipV="1">
            <a:off x="9039203" y="56628"/>
            <a:ext cx="290640" cy="1961685"/>
          </a:xfrm>
          <a:prstGeom prst="bentConnector3">
            <a:avLst>
              <a:gd name="adj1" fmla="val 172413"/>
            </a:avLst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左大括号 45">
            <a:extLst>
              <a:ext uri="{FF2B5EF4-FFF2-40B4-BE49-F238E27FC236}">
                <a16:creationId xmlns:a16="http://schemas.microsoft.com/office/drawing/2014/main" id="{3C430160-9962-73D1-6065-B13551FE86AC}"/>
              </a:ext>
            </a:extLst>
          </p:cNvPr>
          <p:cNvSpPr/>
          <p:nvPr/>
        </p:nvSpPr>
        <p:spPr>
          <a:xfrm rot="16200000" flipH="1">
            <a:off x="7981512" y="-131110"/>
            <a:ext cx="417184" cy="2463705"/>
          </a:xfrm>
          <a:prstGeom prst="leftBrace">
            <a:avLst>
              <a:gd name="adj1" fmla="val 21655"/>
              <a:gd name="adj2" fmla="val 50551"/>
            </a:avLst>
          </a:prstGeom>
          <a:ln w="28575">
            <a:solidFill>
              <a:schemeClr val="accent1">
                <a:alpha val="69804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1D480E97-14A7-EED0-0438-E0EBB56034C5}"/>
              </a:ext>
            </a:extLst>
          </p:cNvPr>
          <p:cNvSpPr txBox="1"/>
          <p:nvPr/>
        </p:nvSpPr>
        <p:spPr>
          <a:xfrm>
            <a:off x="5496720" y="3662368"/>
            <a:ext cx="9940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00" b="1" dirty="0">
                <a:solidFill>
                  <a:srgbClr val="BF9000"/>
                </a:solidFill>
              </a:rPr>
              <a:t>Choose Function</a:t>
            </a:r>
            <a:endParaRPr lang="zh-CN" altLang="en-US" sz="1400" b="1" dirty="0">
              <a:solidFill>
                <a:srgbClr val="BF9000"/>
              </a:solidFill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86D94349-0836-37F0-BA3C-493BDECEAF06}"/>
              </a:ext>
            </a:extLst>
          </p:cNvPr>
          <p:cNvSpPr txBox="1"/>
          <p:nvPr/>
        </p:nvSpPr>
        <p:spPr>
          <a:xfrm>
            <a:off x="7280391" y="601337"/>
            <a:ext cx="9940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00" b="1" dirty="0">
                <a:solidFill>
                  <a:srgbClr val="7C9DCE"/>
                </a:solidFill>
              </a:rPr>
              <a:t>Switch Profile</a:t>
            </a:r>
            <a:endParaRPr lang="zh-CN" altLang="en-US" sz="1400" b="1" dirty="0">
              <a:solidFill>
                <a:srgbClr val="7C9DC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8425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8873DDC-2AA2-EE3F-414F-7B75CE392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LED LEVEL MODE</a:t>
            </a:r>
            <a:endParaRPr lang="zh-CN" altLang="en-US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0CB77F11-2A4B-483F-D41F-CC84B1F47586}"/>
              </a:ext>
            </a:extLst>
          </p:cNvPr>
          <p:cNvSpPr/>
          <p:nvPr/>
        </p:nvSpPr>
        <p:spPr>
          <a:xfrm>
            <a:off x="9928225" y="1540930"/>
            <a:ext cx="190500" cy="203200"/>
          </a:xfrm>
          <a:prstGeom prst="round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032457AE-E0B6-8C09-5CCA-1E12685611C9}"/>
              </a:ext>
            </a:extLst>
          </p:cNvPr>
          <p:cNvSpPr/>
          <p:nvPr/>
        </p:nvSpPr>
        <p:spPr>
          <a:xfrm>
            <a:off x="10202862" y="1540930"/>
            <a:ext cx="190500" cy="203200"/>
          </a:xfrm>
          <a:prstGeom prst="roundRect">
            <a:avLst/>
          </a:prstGeom>
          <a:solidFill>
            <a:srgbClr val="00B05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96D11CA9-7DCD-0AFA-7EBD-3232EBB90B6D}"/>
              </a:ext>
            </a:extLst>
          </p:cNvPr>
          <p:cNvSpPr txBox="1"/>
          <p:nvPr/>
        </p:nvSpPr>
        <p:spPr>
          <a:xfrm>
            <a:off x="10945773" y="1518699"/>
            <a:ext cx="446991" cy="246221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en-US" altLang="zh-CN" sz="1600" b="1" dirty="0">
                <a:solidFill>
                  <a:srgbClr val="00B050"/>
                </a:solidFill>
              </a:rPr>
              <a:t>OK</a:t>
            </a:r>
            <a:endParaRPr lang="zh-CN" altLang="en-US" sz="1600" b="1" dirty="0">
              <a:solidFill>
                <a:srgbClr val="00B050"/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D10518B1-8FB2-4909-443A-D16845752C94}"/>
              </a:ext>
            </a:extLst>
          </p:cNvPr>
          <p:cNvSpPr txBox="1"/>
          <p:nvPr/>
        </p:nvSpPr>
        <p:spPr>
          <a:xfrm>
            <a:off x="4615441" y="1082604"/>
            <a:ext cx="1038549" cy="31892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accent1">
                    <a:lumMod val="75000"/>
                  </a:schemeClr>
                </a:solidFill>
              </a:rPr>
              <a:t>LED Level</a:t>
            </a:r>
            <a:endParaRPr lang="zh-CN" altLang="en-US" sz="1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3" name="箭头: 左 32">
            <a:extLst>
              <a:ext uri="{FF2B5EF4-FFF2-40B4-BE49-F238E27FC236}">
                <a16:creationId xmlns:a16="http://schemas.microsoft.com/office/drawing/2014/main" id="{14B2FFD5-F8BF-CBAD-9ADE-4EDFF88CC7E8}"/>
              </a:ext>
            </a:extLst>
          </p:cNvPr>
          <p:cNvSpPr/>
          <p:nvPr/>
        </p:nvSpPr>
        <p:spPr>
          <a:xfrm rot="2159241">
            <a:off x="4250152" y="788993"/>
            <a:ext cx="437078" cy="304655"/>
          </a:xfrm>
          <a:prstGeom prst="leftArrow">
            <a:avLst/>
          </a:prstGeom>
          <a:noFill/>
          <a:ln w="28575">
            <a:solidFill>
              <a:srgbClr val="2F528F">
                <a:alpha val="6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箭头: 左 33">
            <a:extLst>
              <a:ext uri="{FF2B5EF4-FFF2-40B4-BE49-F238E27FC236}">
                <a16:creationId xmlns:a16="http://schemas.microsoft.com/office/drawing/2014/main" id="{EC28EFDC-B25E-4586-C6D9-15C2737210FB}"/>
              </a:ext>
            </a:extLst>
          </p:cNvPr>
          <p:cNvSpPr/>
          <p:nvPr/>
        </p:nvSpPr>
        <p:spPr>
          <a:xfrm rot="13792854">
            <a:off x="5113504" y="1532052"/>
            <a:ext cx="437078" cy="304655"/>
          </a:xfrm>
          <a:prstGeom prst="leftArrow">
            <a:avLst/>
          </a:prstGeom>
          <a:noFill/>
          <a:ln w="28575">
            <a:solidFill>
              <a:srgbClr val="2F528F">
                <a:alpha val="6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1DE5AA49-B042-F55F-7363-348CE1C56DFE}"/>
              </a:ext>
            </a:extLst>
          </p:cNvPr>
          <p:cNvCxnSpPr>
            <a:cxnSpLocks/>
            <a:stCxn id="7" idx="3"/>
            <a:endCxn id="32" idx="1"/>
          </p:cNvCxnSpPr>
          <p:nvPr/>
        </p:nvCxnSpPr>
        <p:spPr>
          <a:xfrm flipV="1">
            <a:off x="10393362" y="1641810"/>
            <a:ext cx="552411" cy="720"/>
          </a:xfrm>
          <a:prstGeom prst="line">
            <a:avLst/>
          </a:prstGeom>
          <a:ln w="28575">
            <a:solidFill>
              <a:srgbClr val="00B050">
                <a:alpha val="69804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C8E21311-7827-10B3-F5A7-4AFEABD8E6FA}"/>
              </a:ext>
            </a:extLst>
          </p:cNvPr>
          <p:cNvSpPr txBox="1"/>
          <p:nvPr/>
        </p:nvSpPr>
        <p:spPr>
          <a:xfrm>
            <a:off x="10945773" y="1762247"/>
            <a:ext cx="783772" cy="246221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</a:rPr>
              <a:t>Cancel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cxnSp>
        <p:nvCxnSpPr>
          <p:cNvPr id="48" name="连接符: 肘形 47">
            <a:extLst>
              <a:ext uri="{FF2B5EF4-FFF2-40B4-BE49-F238E27FC236}">
                <a16:creationId xmlns:a16="http://schemas.microsoft.com/office/drawing/2014/main" id="{40C54F7A-C92D-EE17-7E7F-B749AF19359A}"/>
              </a:ext>
            </a:extLst>
          </p:cNvPr>
          <p:cNvCxnSpPr>
            <a:cxnSpLocks/>
            <a:stCxn id="4" idx="2"/>
            <a:endCxn id="41" idx="1"/>
          </p:cNvCxnSpPr>
          <p:nvPr/>
        </p:nvCxnSpPr>
        <p:spPr>
          <a:xfrm rot="16200000" flipH="1">
            <a:off x="10414010" y="1353595"/>
            <a:ext cx="141228" cy="922298"/>
          </a:xfrm>
          <a:prstGeom prst="bentConnector2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左大括号 5">
            <a:extLst>
              <a:ext uri="{FF2B5EF4-FFF2-40B4-BE49-F238E27FC236}">
                <a16:creationId xmlns:a16="http://schemas.microsoft.com/office/drawing/2014/main" id="{485A5E57-A203-7FC8-F4B2-26DCB1B32A71}"/>
              </a:ext>
            </a:extLst>
          </p:cNvPr>
          <p:cNvSpPr/>
          <p:nvPr/>
        </p:nvSpPr>
        <p:spPr>
          <a:xfrm rot="16200000">
            <a:off x="8380727" y="3301847"/>
            <a:ext cx="389999" cy="3776150"/>
          </a:xfrm>
          <a:prstGeom prst="leftBrace">
            <a:avLst>
              <a:gd name="adj1" fmla="val 21655"/>
              <a:gd name="adj2" fmla="val 49829"/>
            </a:avLst>
          </a:prstGeom>
          <a:ln w="28575">
            <a:solidFill>
              <a:schemeClr val="accent4">
                <a:lumMod val="75000"/>
                <a:alpha val="69804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E3C47F2-E0ED-9CC7-32DB-823BE8A51BAE}"/>
              </a:ext>
            </a:extLst>
          </p:cNvPr>
          <p:cNvSpPr txBox="1"/>
          <p:nvPr/>
        </p:nvSpPr>
        <p:spPr>
          <a:xfrm>
            <a:off x="7526908" y="5393376"/>
            <a:ext cx="2085483" cy="34970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>
            <a:defPPr>
              <a:defRPr lang="zh-CN"/>
            </a:defPPr>
            <a:lvl1pPr algn="ctr">
              <a:defRPr sz="1600" b="1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r>
              <a:rPr lang="en-US" altLang="zh-CN" dirty="0"/>
              <a:t>1-7 Quick Set</a:t>
            </a:r>
            <a:endParaRPr lang="zh-CN" altLang="en-US" dirty="0"/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86AD6E91-1A22-BB9B-7D95-55D299AC2D56}"/>
              </a:ext>
            </a:extLst>
          </p:cNvPr>
          <p:cNvSpPr/>
          <p:nvPr/>
        </p:nvSpPr>
        <p:spPr>
          <a:xfrm>
            <a:off x="7210835" y="2412706"/>
            <a:ext cx="694445" cy="1120685"/>
          </a:xfrm>
          <a:prstGeom prst="roundRect">
            <a:avLst>
              <a:gd name="adj" fmla="val 9697"/>
            </a:avLst>
          </a:prstGeom>
          <a:solidFill>
            <a:schemeClr val="accent4">
              <a:lumMod val="7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300" b="1" dirty="0">
                <a:solidFill>
                  <a:schemeClr val="accent4">
                    <a:lumMod val="75000"/>
                  </a:schemeClr>
                </a:solidFill>
              </a:rPr>
              <a:t>17%</a:t>
            </a:r>
            <a:endParaRPr lang="zh-CN" altLang="en-US" sz="13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094EF032-1E3C-EF73-592C-F884F8DFFA77}"/>
              </a:ext>
            </a:extLst>
          </p:cNvPr>
          <p:cNvSpPr/>
          <p:nvPr/>
        </p:nvSpPr>
        <p:spPr>
          <a:xfrm>
            <a:off x="8222426" y="2412706"/>
            <a:ext cx="694445" cy="1120685"/>
          </a:xfrm>
          <a:prstGeom prst="roundRect">
            <a:avLst>
              <a:gd name="adj" fmla="val 9697"/>
            </a:avLst>
          </a:prstGeom>
          <a:solidFill>
            <a:schemeClr val="accent4">
              <a:lumMod val="7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300" b="1" dirty="0">
                <a:solidFill>
                  <a:schemeClr val="accent4">
                    <a:lumMod val="75000"/>
                  </a:schemeClr>
                </a:solidFill>
              </a:rPr>
              <a:t>50%</a:t>
            </a:r>
            <a:endParaRPr lang="zh-CN" altLang="en-US" sz="13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00E0C1A2-AAE2-C2D9-11EF-F88EFE34EF59}"/>
              </a:ext>
            </a:extLst>
          </p:cNvPr>
          <p:cNvSpPr/>
          <p:nvPr/>
        </p:nvSpPr>
        <p:spPr>
          <a:xfrm>
            <a:off x="9233780" y="2412706"/>
            <a:ext cx="694445" cy="1120685"/>
          </a:xfrm>
          <a:prstGeom prst="roundRect">
            <a:avLst>
              <a:gd name="adj" fmla="val 9697"/>
            </a:avLst>
          </a:prstGeom>
          <a:solidFill>
            <a:schemeClr val="accent4">
              <a:lumMod val="7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300" b="1" dirty="0">
                <a:solidFill>
                  <a:schemeClr val="accent4">
                    <a:lumMod val="75000"/>
                  </a:schemeClr>
                </a:solidFill>
              </a:rPr>
              <a:t>83%</a:t>
            </a:r>
            <a:endParaRPr lang="zh-CN" altLang="en-US" sz="13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ACFD66D6-C677-7C3E-25BF-D5E878680322}"/>
              </a:ext>
            </a:extLst>
          </p:cNvPr>
          <p:cNvSpPr/>
          <p:nvPr/>
        </p:nvSpPr>
        <p:spPr>
          <a:xfrm>
            <a:off x="6705666" y="3792890"/>
            <a:ext cx="694445" cy="1120685"/>
          </a:xfrm>
          <a:prstGeom prst="roundRect">
            <a:avLst>
              <a:gd name="adj" fmla="val 9697"/>
            </a:avLst>
          </a:prstGeom>
          <a:solidFill>
            <a:schemeClr val="accent4">
              <a:lumMod val="7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300" b="1" dirty="0">
                <a:solidFill>
                  <a:schemeClr val="accent4">
                    <a:lumMod val="75000"/>
                  </a:schemeClr>
                </a:solidFill>
              </a:rPr>
              <a:t>0%</a:t>
            </a:r>
            <a:endParaRPr lang="zh-CN" altLang="en-US" sz="13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AF3CB319-D5C7-CAE0-B67A-A2B662D654B1}"/>
              </a:ext>
            </a:extLst>
          </p:cNvPr>
          <p:cNvSpPr/>
          <p:nvPr/>
        </p:nvSpPr>
        <p:spPr>
          <a:xfrm>
            <a:off x="7712792" y="3796173"/>
            <a:ext cx="694445" cy="1120685"/>
          </a:xfrm>
          <a:prstGeom prst="roundRect">
            <a:avLst>
              <a:gd name="adj" fmla="val 9697"/>
            </a:avLst>
          </a:prstGeom>
          <a:solidFill>
            <a:schemeClr val="accent4">
              <a:lumMod val="7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300" b="1" dirty="0">
                <a:solidFill>
                  <a:schemeClr val="accent4">
                    <a:lumMod val="75000"/>
                  </a:schemeClr>
                </a:solidFill>
              </a:rPr>
              <a:t>33%</a:t>
            </a:r>
            <a:endParaRPr lang="zh-CN" altLang="en-US" sz="13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88043554-1B21-38C2-4DA9-8332BA1CFD4E}"/>
              </a:ext>
            </a:extLst>
          </p:cNvPr>
          <p:cNvSpPr/>
          <p:nvPr/>
        </p:nvSpPr>
        <p:spPr>
          <a:xfrm>
            <a:off x="8727511" y="3792890"/>
            <a:ext cx="694445" cy="1120685"/>
          </a:xfrm>
          <a:prstGeom prst="roundRect">
            <a:avLst>
              <a:gd name="adj" fmla="val 9697"/>
            </a:avLst>
          </a:prstGeom>
          <a:solidFill>
            <a:schemeClr val="accent4">
              <a:lumMod val="7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300" b="1" dirty="0">
                <a:solidFill>
                  <a:schemeClr val="accent4">
                    <a:lumMod val="75000"/>
                  </a:schemeClr>
                </a:solidFill>
              </a:rPr>
              <a:t>67%</a:t>
            </a:r>
            <a:endParaRPr lang="zh-CN" altLang="en-US" sz="13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4A3994B3-B51A-1A88-E0F2-88217F19C0B3}"/>
              </a:ext>
            </a:extLst>
          </p:cNvPr>
          <p:cNvSpPr/>
          <p:nvPr/>
        </p:nvSpPr>
        <p:spPr>
          <a:xfrm>
            <a:off x="9734637" y="3792890"/>
            <a:ext cx="694445" cy="1120685"/>
          </a:xfrm>
          <a:prstGeom prst="roundRect">
            <a:avLst>
              <a:gd name="adj" fmla="val 9697"/>
            </a:avLst>
          </a:prstGeom>
          <a:solidFill>
            <a:schemeClr val="accent4">
              <a:lumMod val="7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300" b="1" dirty="0">
                <a:solidFill>
                  <a:schemeClr val="accent4">
                    <a:lumMod val="75000"/>
                  </a:schemeClr>
                </a:solidFill>
              </a:rPr>
              <a:t>100%</a:t>
            </a:r>
            <a:endParaRPr lang="zh-CN" altLang="en-US" sz="13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8BAAE547-2A37-B106-855A-44D682060B50}"/>
              </a:ext>
            </a:extLst>
          </p:cNvPr>
          <p:cNvSpPr/>
          <p:nvPr/>
        </p:nvSpPr>
        <p:spPr>
          <a:xfrm>
            <a:off x="6687650" y="1358667"/>
            <a:ext cx="546588" cy="559594"/>
          </a:xfrm>
          <a:prstGeom prst="roundRect">
            <a:avLst>
              <a:gd name="adj" fmla="val 9697"/>
            </a:avLst>
          </a:prstGeom>
          <a:solidFill>
            <a:schemeClr val="accent3">
              <a:lumMod val="20000"/>
              <a:lumOff val="8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AF14A98B-B308-1893-549C-185E06105ADE}"/>
              </a:ext>
            </a:extLst>
          </p:cNvPr>
          <p:cNvSpPr/>
          <p:nvPr/>
        </p:nvSpPr>
        <p:spPr>
          <a:xfrm>
            <a:off x="7504419" y="1358667"/>
            <a:ext cx="546588" cy="559594"/>
          </a:xfrm>
          <a:prstGeom prst="roundRect">
            <a:avLst>
              <a:gd name="adj" fmla="val 9697"/>
            </a:avLst>
          </a:prstGeom>
          <a:solidFill>
            <a:schemeClr val="accent3">
              <a:lumMod val="20000"/>
              <a:lumOff val="80000"/>
              <a:alpha val="4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DB1F2CB0-2509-2565-179D-A00321EE97EF}"/>
              </a:ext>
            </a:extLst>
          </p:cNvPr>
          <p:cNvCxnSpPr>
            <a:cxnSpLocks/>
            <a:stCxn id="10" idx="2"/>
            <a:endCxn id="2" idx="0"/>
          </p:cNvCxnSpPr>
          <p:nvPr/>
        </p:nvCxnSpPr>
        <p:spPr>
          <a:xfrm>
            <a:off x="6913567" y="854546"/>
            <a:ext cx="47377" cy="504121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249703A2-0EF7-99ED-6B78-26BFBAB7872A}"/>
              </a:ext>
            </a:extLst>
          </p:cNvPr>
          <p:cNvSpPr txBox="1"/>
          <p:nvPr/>
        </p:nvSpPr>
        <p:spPr>
          <a:xfrm>
            <a:off x="6469198" y="560757"/>
            <a:ext cx="888737" cy="29378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Turntable</a:t>
            </a:r>
            <a:endParaRPr lang="zh-CN" alt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2304D518-760A-6827-3D5E-D9B272D8D83A}"/>
              </a:ext>
            </a:extLst>
          </p:cNvPr>
          <p:cNvCxnSpPr>
            <a:cxnSpLocks/>
            <a:stCxn id="12" idx="2"/>
            <a:endCxn id="5" idx="0"/>
          </p:cNvCxnSpPr>
          <p:nvPr/>
        </p:nvCxnSpPr>
        <p:spPr>
          <a:xfrm flipH="1">
            <a:off x="7777713" y="854546"/>
            <a:ext cx="83147" cy="504121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83F7FBF5-EBC7-9E1B-D33E-6B9B644B5CC8}"/>
              </a:ext>
            </a:extLst>
          </p:cNvPr>
          <p:cNvSpPr txBox="1"/>
          <p:nvPr/>
        </p:nvSpPr>
        <p:spPr>
          <a:xfrm>
            <a:off x="7416491" y="560757"/>
            <a:ext cx="888737" cy="29378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Buttons</a:t>
            </a:r>
            <a:endParaRPr lang="zh-CN" alt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BFACBD9-C284-C43D-1E15-71D118C61F77}"/>
              </a:ext>
            </a:extLst>
          </p:cNvPr>
          <p:cNvSpPr txBox="1"/>
          <p:nvPr/>
        </p:nvSpPr>
        <p:spPr>
          <a:xfrm>
            <a:off x="8616983" y="558922"/>
            <a:ext cx="3171758" cy="40612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0070C0"/>
            </a:solidFill>
            <a:prstDash val="sysDot"/>
          </a:ln>
          <a:effectLst/>
        </p:spPr>
        <p:txBody>
          <a:bodyPr wrap="square" lIns="54000" tIns="36000" rIns="36000" bIns="36000" rtlCol="0">
            <a:spAutoFit/>
          </a:bodyPr>
          <a:lstStyle>
            <a:defPPr>
              <a:defRPr lang="zh-CN"/>
            </a:defPPr>
            <a:lvl1pPr>
              <a:lnSpc>
                <a:spcPts val="1300"/>
              </a:lnSpc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zh-CN" dirty="0"/>
              <a:t>Level means maximum brightness.</a:t>
            </a:r>
          </a:p>
          <a:p>
            <a:r>
              <a:rPr lang="en-US" altLang="zh-CN" dirty="0"/>
              <a:t>Level for turntable and buttons are separate.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6009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8873DDC-2AA2-EE3F-414F-7B75CE392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SETUP MODE</a:t>
            </a:r>
            <a:endParaRPr lang="zh-CN" altLang="en-US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0CB77F11-2A4B-483F-D41F-CC84B1F47586}"/>
              </a:ext>
            </a:extLst>
          </p:cNvPr>
          <p:cNvSpPr/>
          <p:nvPr/>
        </p:nvSpPr>
        <p:spPr>
          <a:xfrm>
            <a:off x="9928225" y="1540930"/>
            <a:ext cx="190500" cy="203200"/>
          </a:xfrm>
          <a:prstGeom prst="round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032457AE-E0B6-8C09-5CCA-1E12685611C9}"/>
              </a:ext>
            </a:extLst>
          </p:cNvPr>
          <p:cNvSpPr/>
          <p:nvPr/>
        </p:nvSpPr>
        <p:spPr>
          <a:xfrm>
            <a:off x="10202862" y="1540930"/>
            <a:ext cx="190500" cy="203200"/>
          </a:xfrm>
          <a:prstGeom prst="roundRect">
            <a:avLst/>
          </a:prstGeom>
          <a:solidFill>
            <a:srgbClr val="00B05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8F7F3EF8-8465-2BA2-34EA-E2E92219F49D}"/>
              </a:ext>
            </a:extLst>
          </p:cNvPr>
          <p:cNvSpPr/>
          <p:nvPr/>
        </p:nvSpPr>
        <p:spPr>
          <a:xfrm>
            <a:off x="6687650" y="1358667"/>
            <a:ext cx="546588" cy="559594"/>
          </a:xfrm>
          <a:prstGeom prst="roundRect">
            <a:avLst>
              <a:gd name="adj" fmla="val 9697"/>
            </a:avLst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29AB74B2-5405-393B-F951-26391C546C7C}"/>
              </a:ext>
            </a:extLst>
          </p:cNvPr>
          <p:cNvSpPr/>
          <p:nvPr/>
        </p:nvSpPr>
        <p:spPr>
          <a:xfrm>
            <a:off x="7504419" y="1358667"/>
            <a:ext cx="546588" cy="559594"/>
          </a:xfrm>
          <a:prstGeom prst="roundRect">
            <a:avLst>
              <a:gd name="adj" fmla="val 9697"/>
            </a:avLst>
          </a:prstGeom>
          <a:solidFill>
            <a:srgbClr val="1991FF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46AB61B0-A47A-5483-B1E8-851C74F8C2D8}"/>
              </a:ext>
            </a:extLst>
          </p:cNvPr>
          <p:cNvSpPr/>
          <p:nvPr/>
        </p:nvSpPr>
        <p:spPr>
          <a:xfrm>
            <a:off x="8321188" y="1358667"/>
            <a:ext cx="546588" cy="559594"/>
          </a:xfrm>
          <a:prstGeom prst="roundRect">
            <a:avLst>
              <a:gd name="adj" fmla="val 9697"/>
            </a:avLst>
          </a:pr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907594F9-BBE9-7DB8-DD22-C72E7397185E}"/>
              </a:ext>
            </a:extLst>
          </p:cNvPr>
          <p:cNvSpPr/>
          <p:nvPr/>
        </p:nvSpPr>
        <p:spPr>
          <a:xfrm>
            <a:off x="9133195" y="1358667"/>
            <a:ext cx="546588" cy="559594"/>
          </a:xfrm>
          <a:prstGeom prst="roundRect">
            <a:avLst>
              <a:gd name="adj" fmla="val 9697"/>
            </a:avLst>
          </a:prstGeom>
          <a:solidFill>
            <a:schemeClr val="accent1">
              <a:lumMod val="60000"/>
              <a:lumOff val="40000"/>
              <a:alpha val="50196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96D11CA9-7DCD-0AFA-7EBD-3232EBB90B6D}"/>
              </a:ext>
            </a:extLst>
          </p:cNvPr>
          <p:cNvSpPr txBox="1"/>
          <p:nvPr/>
        </p:nvSpPr>
        <p:spPr>
          <a:xfrm>
            <a:off x="10945773" y="1518699"/>
            <a:ext cx="446991" cy="246221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en-US" altLang="zh-CN" sz="1600" b="1" dirty="0">
                <a:solidFill>
                  <a:srgbClr val="00B050"/>
                </a:solidFill>
              </a:rPr>
              <a:t>OK</a:t>
            </a:r>
            <a:endParaRPr lang="zh-CN" altLang="en-US" sz="1600" b="1" dirty="0">
              <a:solidFill>
                <a:srgbClr val="00B050"/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D10518B1-8FB2-4909-443A-D16845752C94}"/>
              </a:ext>
            </a:extLst>
          </p:cNvPr>
          <p:cNvSpPr txBox="1"/>
          <p:nvPr/>
        </p:nvSpPr>
        <p:spPr>
          <a:xfrm>
            <a:off x="4666240" y="1082605"/>
            <a:ext cx="1038549" cy="31892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accent1">
                    <a:lumMod val="75000"/>
                  </a:schemeClr>
                </a:solidFill>
              </a:rPr>
              <a:t>LED Select</a:t>
            </a:r>
            <a:endParaRPr lang="zh-CN" altLang="en-US" sz="1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3" name="箭头: 左 32">
            <a:extLst>
              <a:ext uri="{FF2B5EF4-FFF2-40B4-BE49-F238E27FC236}">
                <a16:creationId xmlns:a16="http://schemas.microsoft.com/office/drawing/2014/main" id="{14B2FFD5-F8BF-CBAD-9ADE-4EDFF88CC7E8}"/>
              </a:ext>
            </a:extLst>
          </p:cNvPr>
          <p:cNvSpPr/>
          <p:nvPr/>
        </p:nvSpPr>
        <p:spPr>
          <a:xfrm rot="2159241">
            <a:off x="4250152" y="788993"/>
            <a:ext cx="437078" cy="304655"/>
          </a:xfrm>
          <a:prstGeom prst="leftArrow">
            <a:avLst/>
          </a:prstGeom>
          <a:noFill/>
          <a:ln w="28575">
            <a:solidFill>
              <a:srgbClr val="2F528F">
                <a:alpha val="6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箭头: 左 33">
            <a:extLst>
              <a:ext uri="{FF2B5EF4-FFF2-40B4-BE49-F238E27FC236}">
                <a16:creationId xmlns:a16="http://schemas.microsoft.com/office/drawing/2014/main" id="{EC28EFDC-B25E-4586-C6D9-15C2737210FB}"/>
              </a:ext>
            </a:extLst>
          </p:cNvPr>
          <p:cNvSpPr/>
          <p:nvPr/>
        </p:nvSpPr>
        <p:spPr>
          <a:xfrm rot="13792854">
            <a:off x="5113504" y="1532052"/>
            <a:ext cx="437078" cy="304655"/>
          </a:xfrm>
          <a:prstGeom prst="leftArrow">
            <a:avLst/>
          </a:prstGeom>
          <a:noFill/>
          <a:ln w="28575">
            <a:solidFill>
              <a:srgbClr val="2F528F">
                <a:alpha val="6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1DE5AA49-B042-F55F-7363-348CE1C56DFE}"/>
              </a:ext>
            </a:extLst>
          </p:cNvPr>
          <p:cNvCxnSpPr>
            <a:cxnSpLocks/>
            <a:stCxn id="7" idx="3"/>
            <a:endCxn id="32" idx="1"/>
          </p:cNvCxnSpPr>
          <p:nvPr/>
        </p:nvCxnSpPr>
        <p:spPr>
          <a:xfrm flipV="1">
            <a:off x="10393362" y="1641810"/>
            <a:ext cx="552411" cy="720"/>
          </a:xfrm>
          <a:prstGeom prst="line">
            <a:avLst/>
          </a:prstGeom>
          <a:ln w="28575">
            <a:solidFill>
              <a:srgbClr val="00B050">
                <a:alpha val="69804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C8E21311-7827-10B3-F5A7-4AFEABD8E6FA}"/>
              </a:ext>
            </a:extLst>
          </p:cNvPr>
          <p:cNvSpPr txBox="1"/>
          <p:nvPr/>
        </p:nvSpPr>
        <p:spPr>
          <a:xfrm>
            <a:off x="10945773" y="1762247"/>
            <a:ext cx="783772" cy="246221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</a:rPr>
              <a:t>Cancel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CC72AEB7-7B5E-8A76-EAE5-ED8876F9C003}"/>
              </a:ext>
            </a:extLst>
          </p:cNvPr>
          <p:cNvCxnSpPr>
            <a:cxnSpLocks/>
            <a:stCxn id="11" idx="2"/>
            <a:endCxn id="22" idx="0"/>
          </p:cNvCxnSpPr>
          <p:nvPr/>
        </p:nvCxnSpPr>
        <p:spPr>
          <a:xfrm>
            <a:off x="6960944" y="1156717"/>
            <a:ext cx="0" cy="201950"/>
          </a:xfrm>
          <a:prstGeom prst="line">
            <a:avLst/>
          </a:prstGeom>
          <a:ln w="28575">
            <a:solidFill>
              <a:srgbClr val="FF0000">
                <a:alpha val="69804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31FA67F2-41C4-1BFE-E961-E325B20C6EA7}"/>
              </a:ext>
            </a:extLst>
          </p:cNvPr>
          <p:cNvSpPr txBox="1"/>
          <p:nvPr/>
        </p:nvSpPr>
        <p:spPr>
          <a:xfrm>
            <a:off x="6516575" y="696215"/>
            <a:ext cx="888737" cy="46050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zh-CN" sz="1400" b="1" dirty="0">
                <a:solidFill>
                  <a:srgbClr val="FF0000"/>
                </a:solidFill>
              </a:rPr>
              <a:t>Set First LED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9571555C-B86A-B27A-A974-F052CFA582A2}"/>
              </a:ext>
            </a:extLst>
          </p:cNvPr>
          <p:cNvCxnSpPr>
            <a:cxnSpLocks/>
            <a:stCxn id="20" idx="2"/>
            <a:endCxn id="24" idx="0"/>
          </p:cNvCxnSpPr>
          <p:nvPr/>
        </p:nvCxnSpPr>
        <p:spPr>
          <a:xfrm>
            <a:off x="7775581" y="1156717"/>
            <a:ext cx="2132" cy="201950"/>
          </a:xfrm>
          <a:prstGeom prst="line">
            <a:avLst/>
          </a:prstGeom>
          <a:ln w="28575">
            <a:solidFill>
              <a:srgbClr val="00B050">
                <a:alpha val="69804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4C72D339-CE9D-D8EF-2038-72A180267ACE}"/>
              </a:ext>
            </a:extLst>
          </p:cNvPr>
          <p:cNvSpPr txBox="1"/>
          <p:nvPr/>
        </p:nvSpPr>
        <p:spPr>
          <a:xfrm>
            <a:off x="7331212" y="696215"/>
            <a:ext cx="888737" cy="46050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zh-CN" sz="1400" b="1" dirty="0">
                <a:solidFill>
                  <a:srgbClr val="1971FF"/>
                </a:solidFill>
              </a:rPr>
              <a:t>Set Last</a:t>
            </a:r>
            <a:br>
              <a:rPr lang="en-US" altLang="zh-CN" sz="1400" b="1" dirty="0">
                <a:solidFill>
                  <a:srgbClr val="1971FF"/>
                </a:solidFill>
              </a:rPr>
            </a:br>
            <a:r>
              <a:rPr lang="en-US" altLang="zh-CN" sz="1400" b="1" dirty="0">
                <a:solidFill>
                  <a:srgbClr val="1971FF"/>
                </a:solidFill>
              </a:rPr>
              <a:t>LED</a:t>
            </a:r>
            <a:endParaRPr lang="zh-CN" altLang="en-US" sz="1400" b="1" dirty="0">
              <a:solidFill>
                <a:srgbClr val="1971FF"/>
              </a:solidFill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19F16BC3-F1FF-9900-2160-AEEB6FE75121}"/>
              </a:ext>
            </a:extLst>
          </p:cNvPr>
          <p:cNvSpPr txBox="1"/>
          <p:nvPr/>
        </p:nvSpPr>
        <p:spPr>
          <a:xfrm>
            <a:off x="8048876" y="696215"/>
            <a:ext cx="1084320" cy="46050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zh-CN" sz="1400" b="1" dirty="0">
                <a:solidFill>
                  <a:schemeClr val="accent2">
                    <a:lumMod val="75000"/>
                  </a:schemeClr>
                </a:solidFill>
              </a:rPr>
              <a:t>LED</a:t>
            </a:r>
          </a:p>
          <a:p>
            <a:pPr algn="ctr">
              <a:lnSpc>
                <a:spcPct val="90000"/>
              </a:lnSpc>
            </a:pPr>
            <a:r>
              <a:rPr lang="en-US" altLang="zh-CN" sz="1400" b="1" dirty="0">
                <a:solidFill>
                  <a:schemeClr val="accent2">
                    <a:lumMod val="75000"/>
                  </a:schemeClr>
                </a:solidFill>
              </a:rPr>
              <a:t>Direction</a:t>
            </a:r>
            <a:endParaRPr lang="zh-CN" altLang="en-US" sz="1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538B5937-41CC-1325-7308-E772F91E936C}"/>
              </a:ext>
            </a:extLst>
          </p:cNvPr>
          <p:cNvCxnSpPr>
            <a:cxnSpLocks/>
            <a:stCxn id="28" idx="2"/>
            <a:endCxn id="25" idx="0"/>
          </p:cNvCxnSpPr>
          <p:nvPr/>
        </p:nvCxnSpPr>
        <p:spPr>
          <a:xfrm>
            <a:off x="8591036" y="1156717"/>
            <a:ext cx="3446" cy="201950"/>
          </a:xfrm>
          <a:prstGeom prst="line">
            <a:avLst/>
          </a:prstGeom>
          <a:ln w="28575">
            <a:solidFill>
              <a:schemeClr val="accent2">
                <a:lumMod val="75000"/>
                <a:alpha val="69804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1D905472-86EA-A7E4-B255-463004C4D380}"/>
              </a:ext>
            </a:extLst>
          </p:cNvPr>
          <p:cNvSpPr txBox="1"/>
          <p:nvPr/>
        </p:nvSpPr>
        <p:spPr>
          <a:xfrm>
            <a:off x="9006808" y="696215"/>
            <a:ext cx="809907" cy="46050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zh-CN" sz="1400" b="1" dirty="0">
                <a:solidFill>
                  <a:schemeClr val="accent5">
                    <a:lumMod val="75000"/>
                  </a:schemeClr>
                </a:solidFill>
              </a:rPr>
              <a:t>Sensor</a:t>
            </a:r>
          </a:p>
          <a:p>
            <a:pPr algn="ctr">
              <a:lnSpc>
                <a:spcPct val="90000"/>
              </a:lnSpc>
            </a:pPr>
            <a:r>
              <a:rPr lang="en-US" altLang="zh-CN" sz="1400" b="1" dirty="0">
                <a:solidFill>
                  <a:schemeClr val="accent5">
                    <a:lumMod val="75000"/>
                  </a:schemeClr>
                </a:solidFill>
              </a:rPr>
              <a:t>Mode</a:t>
            </a:r>
            <a:endParaRPr lang="zh-CN" altLang="en-US" sz="1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6E910B92-3F07-F1CF-630C-3C5C5654F1A0}"/>
              </a:ext>
            </a:extLst>
          </p:cNvPr>
          <p:cNvCxnSpPr>
            <a:cxnSpLocks/>
            <a:stCxn id="39" idx="2"/>
            <a:endCxn id="26" idx="0"/>
          </p:cNvCxnSpPr>
          <p:nvPr/>
        </p:nvCxnSpPr>
        <p:spPr>
          <a:xfrm flipH="1">
            <a:off x="9406489" y="1156717"/>
            <a:ext cx="5273" cy="201950"/>
          </a:xfrm>
          <a:prstGeom prst="line">
            <a:avLst/>
          </a:prstGeom>
          <a:ln w="28575">
            <a:solidFill>
              <a:schemeClr val="accent5">
                <a:lumMod val="75000"/>
                <a:alpha val="69804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连接符: 肘形 47">
            <a:extLst>
              <a:ext uri="{FF2B5EF4-FFF2-40B4-BE49-F238E27FC236}">
                <a16:creationId xmlns:a16="http://schemas.microsoft.com/office/drawing/2014/main" id="{40C54F7A-C92D-EE17-7E7F-B749AF19359A}"/>
              </a:ext>
            </a:extLst>
          </p:cNvPr>
          <p:cNvCxnSpPr>
            <a:cxnSpLocks/>
            <a:stCxn id="4" idx="2"/>
            <a:endCxn id="41" idx="1"/>
          </p:cNvCxnSpPr>
          <p:nvPr/>
        </p:nvCxnSpPr>
        <p:spPr>
          <a:xfrm rot="16200000" flipH="1">
            <a:off x="10414010" y="1353595"/>
            <a:ext cx="141228" cy="922298"/>
          </a:xfrm>
          <a:prstGeom prst="bentConnector2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本框 61">
            <a:extLst>
              <a:ext uri="{FF2B5EF4-FFF2-40B4-BE49-F238E27FC236}">
                <a16:creationId xmlns:a16="http://schemas.microsoft.com/office/drawing/2014/main" id="{F63359B7-E3FA-947C-06CF-0DA93C6281F4}"/>
              </a:ext>
            </a:extLst>
          </p:cNvPr>
          <p:cNvSpPr txBox="1"/>
          <p:nvPr/>
        </p:nvSpPr>
        <p:spPr>
          <a:xfrm>
            <a:off x="10222848" y="639566"/>
            <a:ext cx="809907" cy="57284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0070C0"/>
            </a:solidFill>
            <a:prstDash val="sysDot"/>
          </a:ln>
          <a:effectLst/>
        </p:spPr>
        <p:txBody>
          <a:bodyPr wrap="square" lIns="54000" tIns="36000" rIns="36000" bIns="3600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altLang="zh-CN" sz="1200" b="1" dirty="0">
                <a:solidFill>
                  <a:schemeClr val="accent4">
                    <a:lumMod val="75000"/>
                  </a:schemeClr>
                </a:solidFill>
              </a:rPr>
              <a:t>Normal</a:t>
            </a:r>
          </a:p>
          <a:p>
            <a:pPr>
              <a:lnSpc>
                <a:spcPts val="1300"/>
              </a:lnSpc>
            </a:pPr>
            <a:r>
              <a:rPr lang="en-US" altLang="zh-CN" sz="1200" b="1" dirty="0">
                <a:solidFill>
                  <a:srgbClr val="00B0F0"/>
                </a:solidFill>
              </a:rPr>
              <a:t>Reversed</a:t>
            </a:r>
            <a:br>
              <a:rPr lang="en-US" altLang="zh-CN" sz="1200" b="1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en-US" altLang="zh-CN" sz="1200" b="1" dirty="0">
                <a:solidFill>
                  <a:srgbClr val="FF0000"/>
                </a:solidFill>
              </a:rPr>
              <a:t>LR2</a:t>
            </a:r>
            <a:endParaRPr lang="zh-CN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66" name="连接符: 肘形 65">
            <a:extLst>
              <a:ext uri="{FF2B5EF4-FFF2-40B4-BE49-F238E27FC236}">
                <a16:creationId xmlns:a16="http://schemas.microsoft.com/office/drawing/2014/main" id="{B194B2D7-21D2-6CA3-4CD1-54BFA405BDA0}"/>
              </a:ext>
            </a:extLst>
          </p:cNvPr>
          <p:cNvCxnSpPr>
            <a:cxnSpLocks/>
            <a:stCxn id="39" idx="3"/>
            <a:endCxn id="62" idx="1"/>
          </p:cNvCxnSpPr>
          <p:nvPr/>
        </p:nvCxnSpPr>
        <p:spPr>
          <a:xfrm flipV="1">
            <a:off x="9816715" y="925986"/>
            <a:ext cx="406133" cy="480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5">
                <a:lumMod val="75000"/>
                <a:alpha val="69804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E62C67B6-13DA-53FE-5D48-4091013EAAB7}"/>
              </a:ext>
            </a:extLst>
          </p:cNvPr>
          <p:cNvSpPr txBox="1"/>
          <p:nvPr/>
        </p:nvSpPr>
        <p:spPr>
          <a:xfrm>
            <a:off x="7907518" y="290517"/>
            <a:ext cx="1369141" cy="25223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0070C0"/>
            </a:solidFill>
            <a:prstDash val="sysDot"/>
          </a:ln>
          <a:effectLst/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ts val="1400"/>
              </a:lnSpc>
            </a:pPr>
            <a:r>
              <a:rPr lang="en-US" altLang="zh-CN" sz="1200" b="1" dirty="0">
                <a:solidFill>
                  <a:schemeClr val="accent4">
                    <a:lumMod val="75000"/>
                  </a:schemeClr>
                </a:solidFill>
              </a:rPr>
              <a:t>Normal</a:t>
            </a:r>
            <a:r>
              <a:rPr lang="en-US" altLang="zh-CN" sz="1200" b="1" dirty="0">
                <a:solidFill>
                  <a:srgbClr val="00B0F0"/>
                </a:solidFill>
              </a:rPr>
              <a:t> Reversed</a:t>
            </a:r>
          </a:p>
        </p:txBody>
      </p:sp>
      <p:cxnSp>
        <p:nvCxnSpPr>
          <p:cNvPr id="30" name="连接符: 肘形 29">
            <a:extLst>
              <a:ext uri="{FF2B5EF4-FFF2-40B4-BE49-F238E27FC236}">
                <a16:creationId xmlns:a16="http://schemas.microsoft.com/office/drawing/2014/main" id="{FE5AEEC1-12F6-D1C3-5528-DC952F8E5C09}"/>
              </a:ext>
            </a:extLst>
          </p:cNvPr>
          <p:cNvCxnSpPr>
            <a:cxnSpLocks/>
            <a:stCxn id="27" idx="2"/>
            <a:endCxn id="28" idx="0"/>
          </p:cNvCxnSpPr>
          <p:nvPr/>
        </p:nvCxnSpPr>
        <p:spPr>
          <a:xfrm rot="5400000">
            <a:off x="8514834" y="618959"/>
            <a:ext cx="153459" cy="1053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5">
                <a:lumMod val="75000"/>
                <a:alpha val="69804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左大括号 11">
            <a:extLst>
              <a:ext uri="{FF2B5EF4-FFF2-40B4-BE49-F238E27FC236}">
                <a16:creationId xmlns:a16="http://schemas.microsoft.com/office/drawing/2014/main" id="{07A86E28-1D8F-467F-ED2D-A8D32F48B5C5}"/>
              </a:ext>
            </a:extLst>
          </p:cNvPr>
          <p:cNvSpPr/>
          <p:nvPr/>
        </p:nvSpPr>
        <p:spPr>
          <a:xfrm rot="16200000">
            <a:off x="8380727" y="3301847"/>
            <a:ext cx="389999" cy="3776150"/>
          </a:xfrm>
          <a:prstGeom prst="leftBrace">
            <a:avLst>
              <a:gd name="adj1" fmla="val 21655"/>
              <a:gd name="adj2" fmla="val 49829"/>
            </a:avLst>
          </a:prstGeom>
          <a:ln w="28575">
            <a:solidFill>
              <a:schemeClr val="accent4">
                <a:lumMod val="75000"/>
                <a:alpha val="69804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37F20EE-3922-4009-3253-DC5798E12F7A}"/>
              </a:ext>
            </a:extLst>
          </p:cNvPr>
          <p:cNvSpPr txBox="1"/>
          <p:nvPr/>
        </p:nvSpPr>
        <p:spPr>
          <a:xfrm>
            <a:off x="7526908" y="5393376"/>
            <a:ext cx="2085483" cy="31892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>
            <a:defPPr>
              <a:defRPr lang="zh-CN"/>
            </a:defPPr>
            <a:lvl1pPr algn="ctr">
              <a:defRPr sz="1600" b="1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r>
              <a:rPr lang="en-US" altLang="zh-CN" dirty="0"/>
              <a:t>Turntable Resolution</a:t>
            </a:r>
            <a:endParaRPr lang="zh-CN" altLang="en-US" dirty="0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354CFE77-1E86-9B71-A0E0-9B85DEAE9E0D}"/>
              </a:ext>
            </a:extLst>
          </p:cNvPr>
          <p:cNvSpPr/>
          <p:nvPr/>
        </p:nvSpPr>
        <p:spPr>
          <a:xfrm>
            <a:off x="6705666" y="3792143"/>
            <a:ext cx="694445" cy="1120685"/>
          </a:xfrm>
          <a:prstGeom prst="roundRect">
            <a:avLst>
              <a:gd name="adj" fmla="val 9697"/>
            </a:avLst>
          </a:prstGeom>
          <a:solidFill>
            <a:schemeClr val="accent4">
              <a:lumMod val="7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b"/>
          <a:lstStyle/>
          <a:p>
            <a:pPr algn="ctr">
              <a:lnSpc>
                <a:spcPct val="80000"/>
              </a:lnSpc>
            </a:pPr>
            <a:r>
              <a:rPr lang="en-US" altLang="zh-CN" sz="1100" b="1" dirty="0">
                <a:solidFill>
                  <a:schemeClr val="bg1"/>
                </a:solidFill>
                <a:highlight>
                  <a:srgbClr val="808080"/>
                </a:highlight>
              </a:rPr>
              <a:t>256</a:t>
            </a:r>
            <a:r>
              <a:rPr lang="en-US" altLang="zh-CN" sz="1100" b="1" spc="100" dirty="0">
                <a:solidFill>
                  <a:srgbClr val="BF9000"/>
                </a:solidFill>
              </a:rPr>
              <a:t>/</a:t>
            </a:r>
            <a:r>
              <a:rPr lang="en-US" altLang="zh-CN" sz="1100" b="1" dirty="0">
                <a:solidFill>
                  <a:srgbClr val="0083E6"/>
                </a:solidFill>
              </a:rPr>
              <a:t>200</a:t>
            </a:r>
            <a:br>
              <a:rPr lang="en-US" altLang="zh-CN" sz="1400" b="1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en-US" altLang="zh-CN" sz="1300" b="1" dirty="0">
                <a:solidFill>
                  <a:schemeClr val="accent4">
                    <a:lumMod val="75000"/>
                  </a:schemeClr>
                </a:solidFill>
              </a:rPr>
              <a:t>ppr</a:t>
            </a:r>
            <a:endParaRPr lang="zh-CN" altLang="en-US" sz="13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43B2CCB1-259A-82EF-7B2C-FC32377F5A33}"/>
              </a:ext>
            </a:extLst>
          </p:cNvPr>
          <p:cNvSpPr/>
          <p:nvPr/>
        </p:nvSpPr>
        <p:spPr>
          <a:xfrm>
            <a:off x="7712792" y="3795426"/>
            <a:ext cx="694445" cy="1120685"/>
          </a:xfrm>
          <a:prstGeom prst="roundRect">
            <a:avLst>
              <a:gd name="adj" fmla="val 9697"/>
            </a:avLst>
          </a:prstGeom>
          <a:solidFill>
            <a:schemeClr val="accent4">
              <a:lumMod val="7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b"/>
          <a:lstStyle/>
          <a:p>
            <a:pPr algn="ctr">
              <a:lnSpc>
                <a:spcPct val="80000"/>
              </a:lnSpc>
            </a:pPr>
            <a:r>
              <a:rPr lang="en-US" altLang="zh-CN" sz="1100" b="1" dirty="0">
                <a:solidFill>
                  <a:schemeClr val="bg1"/>
                </a:solidFill>
                <a:highlight>
                  <a:srgbClr val="808080"/>
                </a:highlight>
              </a:rPr>
              <a:t>160</a:t>
            </a:r>
            <a:r>
              <a:rPr lang="en-US" altLang="zh-CN" sz="1100" b="1" dirty="0">
                <a:solidFill>
                  <a:srgbClr val="BF9000"/>
                </a:solidFill>
              </a:rPr>
              <a:t>/</a:t>
            </a:r>
            <a:r>
              <a:rPr lang="en-US" altLang="zh-CN" sz="1100" b="1" dirty="0">
                <a:solidFill>
                  <a:srgbClr val="0083E6"/>
                </a:solidFill>
              </a:rPr>
              <a:t>128</a:t>
            </a:r>
            <a:br>
              <a:rPr lang="en-US" altLang="zh-CN" sz="2400" b="1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en-US" altLang="zh-CN" sz="1300" b="1" dirty="0">
                <a:solidFill>
                  <a:schemeClr val="accent4">
                    <a:lumMod val="75000"/>
                  </a:schemeClr>
                </a:solidFill>
              </a:rPr>
              <a:t> ppr</a:t>
            </a:r>
            <a:endParaRPr lang="zh-CN" altLang="en-US" sz="13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C03B8810-38DC-C970-C9A4-4BAE77F5C6CB}"/>
              </a:ext>
            </a:extLst>
          </p:cNvPr>
          <p:cNvSpPr/>
          <p:nvPr/>
        </p:nvSpPr>
        <p:spPr>
          <a:xfrm>
            <a:off x="8727511" y="3792143"/>
            <a:ext cx="694445" cy="1120685"/>
          </a:xfrm>
          <a:prstGeom prst="roundRect">
            <a:avLst>
              <a:gd name="adj" fmla="val 9697"/>
            </a:avLst>
          </a:prstGeom>
          <a:solidFill>
            <a:schemeClr val="accent4">
              <a:lumMod val="7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b"/>
          <a:lstStyle/>
          <a:p>
            <a:pPr algn="ctr">
              <a:lnSpc>
                <a:spcPct val="80000"/>
              </a:lnSpc>
            </a:pPr>
            <a:r>
              <a:rPr lang="en-US" altLang="zh-CN" sz="1100" b="1" dirty="0">
                <a:solidFill>
                  <a:schemeClr val="bg1"/>
                </a:solidFill>
                <a:highlight>
                  <a:srgbClr val="808080"/>
                </a:highlight>
              </a:rPr>
              <a:t>96</a:t>
            </a:r>
            <a:r>
              <a:rPr lang="en-US" altLang="zh-CN" sz="1100" b="1" dirty="0">
                <a:solidFill>
                  <a:srgbClr val="BF9000"/>
                </a:solidFill>
              </a:rPr>
              <a:t>/</a:t>
            </a:r>
            <a:r>
              <a:rPr lang="en-US" altLang="zh-CN" sz="1100" b="1" dirty="0">
                <a:solidFill>
                  <a:srgbClr val="0083E6"/>
                </a:solidFill>
              </a:rPr>
              <a:t>64</a:t>
            </a:r>
            <a:br>
              <a:rPr lang="en-US" altLang="zh-CN" sz="1300" b="1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en-US" altLang="zh-CN" sz="1300" b="1" dirty="0">
                <a:solidFill>
                  <a:schemeClr val="accent4">
                    <a:lumMod val="75000"/>
                  </a:schemeClr>
                </a:solidFill>
              </a:rPr>
              <a:t>ppr</a:t>
            </a:r>
            <a:endParaRPr lang="zh-CN" altLang="en-US" sz="13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A8606364-48FC-7A30-1AED-12F6B5AE3713}"/>
              </a:ext>
            </a:extLst>
          </p:cNvPr>
          <p:cNvSpPr/>
          <p:nvPr/>
        </p:nvSpPr>
        <p:spPr>
          <a:xfrm>
            <a:off x="9734637" y="3792143"/>
            <a:ext cx="694445" cy="1120685"/>
          </a:xfrm>
          <a:prstGeom prst="roundRect">
            <a:avLst>
              <a:gd name="adj" fmla="val 9697"/>
            </a:avLst>
          </a:prstGeom>
          <a:solidFill>
            <a:schemeClr val="accent4">
              <a:lumMod val="7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b"/>
          <a:lstStyle/>
          <a:p>
            <a:pPr algn="ctr">
              <a:lnSpc>
                <a:spcPct val="80000"/>
              </a:lnSpc>
            </a:pPr>
            <a:r>
              <a:rPr lang="en-US" altLang="zh-CN" sz="1100" b="1" dirty="0">
                <a:solidFill>
                  <a:schemeClr val="bg1"/>
                </a:solidFill>
                <a:highlight>
                  <a:srgbClr val="808080"/>
                </a:highlight>
              </a:rPr>
              <a:t>48</a:t>
            </a:r>
            <a:r>
              <a:rPr lang="en-US" altLang="zh-CN" sz="1100" b="1" dirty="0">
                <a:solidFill>
                  <a:srgbClr val="BF9000"/>
                </a:solidFill>
              </a:rPr>
              <a:t>/</a:t>
            </a:r>
            <a:r>
              <a:rPr lang="en-US" altLang="zh-CN" sz="1100" b="1" dirty="0">
                <a:solidFill>
                  <a:srgbClr val="0083E6"/>
                </a:solidFill>
              </a:rPr>
              <a:t>32</a:t>
            </a:r>
            <a:br>
              <a:rPr lang="en-US" altLang="zh-CN" sz="1300" b="1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en-US" altLang="zh-CN" sz="1300" b="1" dirty="0">
                <a:solidFill>
                  <a:schemeClr val="accent4">
                    <a:lumMod val="75000"/>
                  </a:schemeClr>
                </a:solidFill>
              </a:rPr>
              <a:t>ppr</a:t>
            </a:r>
            <a:endParaRPr lang="zh-CN" altLang="en-US" sz="13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E2A0BBA6-0FED-6E48-F8AB-E1075F9FB86A}"/>
              </a:ext>
            </a:extLst>
          </p:cNvPr>
          <p:cNvSpPr/>
          <p:nvPr/>
        </p:nvSpPr>
        <p:spPr>
          <a:xfrm>
            <a:off x="7213073" y="2424509"/>
            <a:ext cx="694445" cy="1120685"/>
          </a:xfrm>
          <a:prstGeom prst="roundRect">
            <a:avLst>
              <a:gd name="adj" fmla="val 9697"/>
            </a:avLst>
          </a:prstGeom>
          <a:solidFill>
            <a:schemeClr val="accent6">
              <a:lumMod val="60000"/>
              <a:lumOff val="40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b"/>
          <a:lstStyle/>
          <a:p>
            <a:pPr algn="ctr"/>
            <a:r>
              <a:rPr lang="en-US" altLang="zh-CN" sz="1000" b="1" dirty="0">
                <a:solidFill>
                  <a:schemeClr val="accent4">
                    <a:lumMod val="75000"/>
                  </a:schemeClr>
                </a:solidFill>
              </a:rPr>
              <a:t>Buttons</a:t>
            </a:r>
            <a:br>
              <a:rPr lang="en-US" altLang="zh-CN" sz="1000" b="1" dirty="0">
                <a:solidFill>
                  <a:schemeClr val="accent4">
                    <a:lumMod val="75000"/>
                  </a:schemeClr>
                </a:solidFill>
              </a:rPr>
            </a:br>
            <a:endParaRPr lang="en-US" altLang="zh-CN" sz="1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532B89DF-71B6-6D29-74C5-A149D23AA00D}"/>
              </a:ext>
            </a:extLst>
          </p:cNvPr>
          <p:cNvSpPr/>
          <p:nvPr/>
        </p:nvSpPr>
        <p:spPr>
          <a:xfrm>
            <a:off x="8222426" y="2409810"/>
            <a:ext cx="694445" cy="1120685"/>
          </a:xfrm>
          <a:prstGeom prst="roundRect">
            <a:avLst>
              <a:gd name="adj" fmla="val 9697"/>
            </a:avLst>
          </a:prstGeom>
          <a:solidFill>
            <a:schemeClr val="accent6">
              <a:lumMod val="60000"/>
              <a:lumOff val="40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b"/>
          <a:lstStyle/>
          <a:p>
            <a:pPr algn="ctr"/>
            <a:r>
              <a:rPr lang="en-US" altLang="zh-CN" sz="1000" b="1" dirty="0">
                <a:solidFill>
                  <a:schemeClr val="accent4">
                    <a:lumMod val="75000"/>
                  </a:schemeClr>
                </a:solidFill>
              </a:rPr>
              <a:t>Turntable</a:t>
            </a:r>
            <a:br>
              <a:rPr lang="en-US" altLang="zh-CN" sz="1000" b="1" dirty="0">
                <a:solidFill>
                  <a:schemeClr val="accent4">
                    <a:lumMod val="75000"/>
                  </a:schemeClr>
                </a:solidFill>
              </a:rPr>
            </a:br>
            <a:endParaRPr lang="zh-CN" altLang="en-US" sz="1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C4147041-05C9-B358-2F4C-D9FA0CCA5AF2}"/>
              </a:ext>
            </a:extLst>
          </p:cNvPr>
          <p:cNvSpPr/>
          <p:nvPr/>
        </p:nvSpPr>
        <p:spPr>
          <a:xfrm>
            <a:off x="9231779" y="2402287"/>
            <a:ext cx="694445" cy="1120685"/>
          </a:xfrm>
          <a:prstGeom prst="roundRect">
            <a:avLst>
              <a:gd name="adj" fmla="val 9697"/>
            </a:avLst>
          </a:prstGeom>
          <a:solidFill>
            <a:schemeClr val="accent6">
              <a:lumMod val="60000"/>
              <a:lumOff val="40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b"/>
          <a:lstStyle/>
          <a:p>
            <a:pPr algn="ctr"/>
            <a:r>
              <a:rPr lang="en-US" altLang="zh-CN" sz="1000" b="1" dirty="0">
                <a:solidFill>
                  <a:schemeClr val="accent4">
                    <a:lumMod val="75000"/>
                  </a:schemeClr>
                </a:solidFill>
              </a:rPr>
              <a:t>E1~E4</a:t>
            </a:r>
            <a:br>
              <a:rPr lang="en-US" altLang="zh-CN" sz="1000" b="1" dirty="0">
                <a:solidFill>
                  <a:schemeClr val="accent4">
                    <a:lumMod val="75000"/>
                  </a:schemeClr>
                </a:solidFill>
              </a:rPr>
            </a:br>
            <a:endParaRPr lang="zh-CN" altLang="en-US" sz="1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9" name="左大括号 8">
            <a:extLst>
              <a:ext uri="{FF2B5EF4-FFF2-40B4-BE49-F238E27FC236}">
                <a16:creationId xmlns:a16="http://schemas.microsoft.com/office/drawing/2014/main" id="{1CBF2C04-4E57-6D2A-4AD5-938345669712}"/>
              </a:ext>
            </a:extLst>
          </p:cNvPr>
          <p:cNvSpPr/>
          <p:nvPr/>
        </p:nvSpPr>
        <p:spPr>
          <a:xfrm rot="10800000">
            <a:off x="10499229" y="2396081"/>
            <a:ext cx="389999" cy="1164430"/>
          </a:xfrm>
          <a:prstGeom prst="leftBrace">
            <a:avLst>
              <a:gd name="adj1" fmla="val 21655"/>
              <a:gd name="adj2" fmla="val 49829"/>
            </a:avLst>
          </a:prstGeom>
          <a:ln w="28575">
            <a:solidFill>
              <a:schemeClr val="accent4">
                <a:lumMod val="75000"/>
                <a:alpha val="69804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A369764-8B40-A62A-8CF1-85DE2B4A2E06}"/>
              </a:ext>
            </a:extLst>
          </p:cNvPr>
          <p:cNvSpPr txBox="1"/>
          <p:nvPr/>
        </p:nvSpPr>
        <p:spPr>
          <a:xfrm>
            <a:off x="10746343" y="2681642"/>
            <a:ext cx="1188611" cy="565146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>
            <a:defPPr>
              <a:defRPr lang="zh-CN"/>
            </a:defPPr>
            <a:lvl1pPr algn="ctr">
              <a:defRPr sz="1600" b="1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r>
              <a:rPr lang="en-US" altLang="zh-CN" dirty="0"/>
              <a:t>LED Color</a:t>
            </a:r>
            <a:br>
              <a:rPr lang="en-US" altLang="zh-CN" dirty="0"/>
            </a:br>
            <a:r>
              <a:rPr lang="en-US" altLang="zh-CN" dirty="0"/>
              <a:t>Format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00147817"/>
      </p:ext>
    </p:extLst>
  </p:cSld>
  <p:clrMapOvr>
    <a:masterClrMapping/>
  </p:clrMapOvr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</TotalTime>
  <Words>173</Words>
  <Application>Microsoft Office PowerPoint</Application>
  <PresentationFormat>宽屏</PresentationFormat>
  <Paragraphs>73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Arial</vt:lpstr>
      <vt:lpstr>自定义设计方案</vt:lpstr>
      <vt:lpstr>Office 主题​​</vt:lpstr>
      <vt:lpstr>PowerPoint 演示文稿</vt:lpstr>
      <vt:lpstr>POWER-ON</vt:lpstr>
      <vt:lpstr>NORMAL MODE</vt:lpstr>
      <vt:lpstr>LED LEVEL MODE</vt:lpstr>
      <vt:lpstr>SETUP MODE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Hao Wu</dc:creator>
  <cp:lastModifiedBy>Hao Wu</cp:lastModifiedBy>
  <cp:revision>228</cp:revision>
  <cp:lastPrinted>2024-12-18T05:15:41Z</cp:lastPrinted>
  <dcterms:created xsi:type="dcterms:W3CDTF">2023-04-15T05:48:36Z</dcterms:created>
  <dcterms:modified xsi:type="dcterms:W3CDTF">2025-05-21T12:37:57Z</dcterms:modified>
</cp:coreProperties>
</file>