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62" r:id="rId5"/>
    <p:sldId id="263" r:id="rId6"/>
    <p:sldId id="260" r:id="rId7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1FF"/>
    <a:srgbClr val="1971FF"/>
    <a:srgbClr val="0083E6"/>
    <a:srgbClr val="009E47"/>
    <a:srgbClr val="00FF00"/>
    <a:srgbClr val="C55A11"/>
    <a:srgbClr val="00B050"/>
    <a:srgbClr val="FF0000"/>
    <a:srgbClr val="2F528F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1764764-F7B7-4619-934D-9CC2DA7D77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8A1338-F101-5E10-CC5D-2790077B64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99D69C7F-8110-406B-A63E-81EB2EBDFE0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E4FB9-0392-C2B7-584F-62331B974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24316-12F8-295D-718D-5D2EB1C9AE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F545FEA8-D3DB-4D9A-BCE9-EEC10C5A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168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002F3B7A-C25F-4CE1-8FEE-39C6D6ACD16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8832"/>
            <a:ext cx="8187690" cy="2797224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86C45646-8B8D-4071-B4CD-95D56DF2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826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22279-C0AB-BECD-6DAC-4EFEE92A3F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19191"/>
            <a:chOff x="6726964" y="1153775"/>
            <a:chExt cx="3669573" cy="301919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2">
            <a:extLst>
              <a:ext uri="{FF2B5EF4-FFF2-40B4-BE49-F238E27FC236}">
                <a16:creationId xmlns:a16="http://schemas.microsoft.com/office/drawing/2014/main" id="{4E9190ED-7AF4-95CC-A980-5FE199667520}"/>
              </a:ext>
            </a:extLst>
          </p:cNvPr>
          <p:cNvSpPr txBox="1">
            <a:spLocks/>
          </p:cNvSpPr>
          <p:nvPr/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Manual for IIDX Pico/Teeny/Jumbo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POWER-ON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8623299" y="532507"/>
            <a:ext cx="110111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NORMAL 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9724416" y="799691"/>
            <a:ext cx="299059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 rot="16200000" flipH="1">
            <a:off x="10384587" y="1383018"/>
            <a:ext cx="161518" cy="883743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7218" y="1638465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Firmware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AB5956-B96D-3BE8-1B50-BDA805009E4B}"/>
              </a:ext>
            </a:extLst>
          </p:cNvPr>
          <p:cNvSpPr txBox="1"/>
          <p:nvPr/>
        </p:nvSpPr>
        <p:spPr>
          <a:xfrm>
            <a:off x="10507110" y="532507"/>
            <a:ext cx="102653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KONAMI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60C77F0-F107-9C31-6478-C9FD2DB5BE94}"/>
              </a:ext>
            </a:extLst>
          </p:cNvPr>
          <p:cNvCxnSpPr>
            <a:cxnSpLocks/>
            <a:stCxn id="43" idx="1"/>
            <a:endCxn id="7" idx="0"/>
          </p:cNvCxnSpPr>
          <p:nvPr/>
        </p:nvCxnSpPr>
        <p:spPr>
          <a:xfrm rot="10800000" flipV="1">
            <a:off x="10298112" y="799691"/>
            <a:ext cx="208998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4288B23-6692-0B64-AA76-B9F199FC2D3B}"/>
              </a:ext>
            </a:extLst>
          </p:cNvPr>
          <p:cNvCxnSpPr>
            <a:cxnSpLocks/>
            <a:stCxn id="7" idx="2"/>
            <a:endCxn id="32" idx="1"/>
          </p:cNvCxnSpPr>
          <p:nvPr/>
        </p:nvCxnSpPr>
        <p:spPr>
          <a:xfrm rot="16200000" flipH="1">
            <a:off x="10521906" y="1520337"/>
            <a:ext cx="161518" cy="609106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C414146-6225-9E49-1D20-945EFA12CA8A}"/>
              </a:ext>
            </a:extLst>
          </p:cNvPr>
          <p:cNvSpPr txBox="1"/>
          <p:nvPr/>
        </p:nvSpPr>
        <p:spPr>
          <a:xfrm>
            <a:off x="8768596" y="244470"/>
            <a:ext cx="262652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 Mode will be saved in flash.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873104"/>
            <a:ext cx="603610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Hold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1016963"/>
            <a:ext cx="790378" cy="53666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744380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445314" y="828446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59A2FC-4800-5EBA-A90A-D70EA2441814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TT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E85F7-0999-F7DC-E1CC-450D9F145D19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Off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66D444-A49A-457F-8041-D6762ACACBD5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8326C-5710-A117-D2C7-3F36551D2446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F11EF-2D67-8AA1-975B-989DCA89400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On</a:t>
            </a:r>
          </a:p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39A25D-3FB5-8488-D6AB-4116F870FC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4D0F25-2AD5-0869-5F7E-34A1A48E15E0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754121-08A1-B733-B738-EE93E051FA2E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3D88EB-DF41-3BAC-C388-2117A3977FDE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 rot="16200000" flipH="1" flipV="1">
            <a:off x="6788584" y="282756"/>
            <a:ext cx="2775510" cy="3956206"/>
          </a:xfrm>
          <a:prstGeom prst="bentConnector4">
            <a:avLst>
              <a:gd name="adj1" fmla="val -12697"/>
              <a:gd name="adj2" fmla="val 105778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B994459-D4F4-C5C6-A9A2-998AB2C47BE5}"/>
              </a:ext>
            </a:extLst>
          </p:cNvPr>
          <p:cNvSpPr txBox="1"/>
          <p:nvPr/>
        </p:nvSpPr>
        <p:spPr>
          <a:xfrm>
            <a:off x="4709632" y="892185"/>
            <a:ext cx="103854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81F8C91F-0DF9-A78F-9FA4-3627206ECEC6}"/>
              </a:ext>
            </a:extLst>
          </p:cNvPr>
          <p:cNvSpPr/>
          <p:nvPr/>
        </p:nvSpPr>
        <p:spPr>
          <a:xfrm rot="2159241">
            <a:off x="4220521" y="75936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916F607E-44E8-08BA-E148-2E38F1DEA424}"/>
              </a:ext>
            </a:extLst>
          </p:cNvPr>
          <p:cNvSpPr/>
          <p:nvPr/>
        </p:nvSpPr>
        <p:spPr>
          <a:xfrm rot="13792854">
            <a:off x="5143135" y="156168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A84C167-5D37-C5A6-1A5E-95BF9B52C92A}"/>
              </a:ext>
            </a:extLst>
          </p:cNvPr>
          <p:cNvCxnSpPr>
            <a:cxnSpLocks/>
            <a:stCxn id="20" idx="0"/>
            <a:endCxn id="5" idx="0"/>
          </p:cNvCxnSpPr>
          <p:nvPr/>
        </p:nvCxnSpPr>
        <p:spPr>
          <a:xfrm rot="16200000" flipH="1" flipV="1">
            <a:off x="7682134" y="-1580124"/>
            <a:ext cx="19081" cy="4925535"/>
          </a:xfrm>
          <a:prstGeom prst="bentConnector3">
            <a:avLst>
              <a:gd name="adj1" fmla="val -2972936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2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 LEVEL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15441" y="1082604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>
            <a:extLst>
              <a:ext uri="{FF2B5EF4-FFF2-40B4-BE49-F238E27FC236}">
                <a16:creationId xmlns:a16="http://schemas.microsoft.com/office/drawing/2014/main" id="{485A5E57-A203-7FC8-F4B2-26DCB1B32A71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C47F2-E0ED-9CC7-32DB-823BE8A51BAE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6AD6E91-1A22-BB9B-7D95-55D299AC2D56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94EF032-1E3C-EF73-592C-F884F8DFFA7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0E0C1A2-AAE2-C2D9-11EF-F88EFE34EF59}"/>
              </a:ext>
            </a:extLst>
          </p:cNvPr>
          <p:cNvSpPr/>
          <p:nvPr/>
        </p:nvSpPr>
        <p:spPr>
          <a:xfrm>
            <a:off x="9233780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CFD66D6-C677-7C3E-25BF-D5E878680322}"/>
              </a:ext>
            </a:extLst>
          </p:cNvPr>
          <p:cNvSpPr/>
          <p:nvPr/>
        </p:nvSpPr>
        <p:spPr>
          <a:xfrm>
            <a:off x="6705666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F3CB319-D5C7-CAE0-B67A-A2B662D654B1}"/>
              </a:ext>
            </a:extLst>
          </p:cNvPr>
          <p:cNvSpPr/>
          <p:nvPr/>
        </p:nvSpPr>
        <p:spPr>
          <a:xfrm>
            <a:off x="7712792" y="379617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8043554-1B21-38C2-4DA9-8332BA1CFD4E}"/>
              </a:ext>
            </a:extLst>
          </p:cNvPr>
          <p:cNvSpPr/>
          <p:nvPr/>
        </p:nvSpPr>
        <p:spPr>
          <a:xfrm>
            <a:off x="8727511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A3994B3-B51A-1A88-E0F2-88217F19C0B3}"/>
              </a:ext>
            </a:extLst>
          </p:cNvPr>
          <p:cNvSpPr/>
          <p:nvPr/>
        </p:nvSpPr>
        <p:spPr>
          <a:xfrm>
            <a:off x="9734637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BAAE547-2A37-B106-855A-44D682060B50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14A98B-B308-1893-549C-185E06105ADE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3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B1F2CB0-2509-2565-179D-A00321EE97E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6913567" y="854546"/>
            <a:ext cx="47377" cy="5041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49703A2-0EF7-99ED-6B78-26BFBAB7872A}"/>
              </a:ext>
            </a:extLst>
          </p:cNvPr>
          <p:cNvSpPr txBox="1"/>
          <p:nvPr/>
        </p:nvSpPr>
        <p:spPr>
          <a:xfrm>
            <a:off x="6469198" y="560757"/>
            <a:ext cx="888737" cy="2937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Turntable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04D518-760A-6827-3D5E-D9B272D8D83A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7777713" y="854546"/>
            <a:ext cx="83147" cy="5041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F7FBF5-EBC7-9E1B-D33E-6B9B644B5CC8}"/>
              </a:ext>
            </a:extLst>
          </p:cNvPr>
          <p:cNvSpPr txBox="1"/>
          <p:nvPr/>
        </p:nvSpPr>
        <p:spPr>
          <a:xfrm>
            <a:off x="7416491" y="560757"/>
            <a:ext cx="888737" cy="2937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FACBD9-C284-C43D-1E15-71D118C61F77}"/>
              </a:ext>
            </a:extLst>
          </p:cNvPr>
          <p:cNvSpPr txBox="1"/>
          <p:nvPr/>
        </p:nvSpPr>
        <p:spPr>
          <a:xfrm>
            <a:off x="8532846" y="342767"/>
            <a:ext cx="3171758" cy="5985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 means maximum brightness.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 for turntable and buttons are separate.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1991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095125"/>
            <a:ext cx="0" cy="263542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560757"/>
            <a:ext cx="88873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Set First 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09910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1971FF"/>
                </a:solidFill>
              </a:rPr>
              <a:t>Set Last</a:t>
            </a:r>
            <a:br>
              <a:rPr lang="en-US" altLang="zh-CN" sz="1600" b="1" dirty="0">
                <a:solidFill>
                  <a:srgbClr val="1971FF"/>
                </a:solidFill>
              </a:rPr>
            </a:br>
            <a:r>
              <a:rPr lang="en-US" altLang="zh-CN" sz="1600" b="1" dirty="0">
                <a:solidFill>
                  <a:srgbClr val="1971FF"/>
                </a:solidFill>
              </a:rPr>
              <a:t>LED</a:t>
            </a:r>
            <a:endParaRPr lang="zh-CN" altLang="en-US" sz="1600" b="1" dirty="0">
              <a:solidFill>
                <a:srgbClr val="1971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56075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09910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56075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09910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22848" y="626864"/>
            <a:ext cx="803713" cy="406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Normal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829928"/>
            <a:ext cx="41232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907518" y="171991"/>
            <a:ext cx="1369141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endParaRPr lang="en-US" altLang="zh-CN" sz="1200" b="1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8523300" y="491967"/>
            <a:ext cx="136527" cy="10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7A86E28-1D8F-467F-ED2D-A8D32F48B5C5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7F20EE-3922-4009-3253-DC5798E12F7A}"/>
              </a:ext>
            </a:extLst>
          </p:cNvPr>
          <p:cNvSpPr txBox="1"/>
          <p:nvPr/>
        </p:nvSpPr>
        <p:spPr>
          <a:xfrm>
            <a:off x="7526908" y="5393376"/>
            <a:ext cx="208548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Resolution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4CFE77-1E86-9B71-A0E0-9B85DEAE9E0D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256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B2CCB1-259A-82EF-7B2C-FC32377F5A3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128 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3B8810-38DC-C970-C9A4-4BAE77F5C6CB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96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606364-48FC-7A30-1AED-12F6B5AE3713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64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A0BBA6-0FED-6E48-F8AB-E1075F9FB86A}"/>
              </a:ext>
            </a:extLst>
          </p:cNvPr>
          <p:cNvSpPr/>
          <p:nvPr/>
        </p:nvSpPr>
        <p:spPr>
          <a:xfrm>
            <a:off x="7213073" y="242450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Buttons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en-US" altLang="zh-CN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B89DF-71B6-6D29-74C5-A149D23AA00D}"/>
              </a:ext>
            </a:extLst>
          </p:cNvPr>
          <p:cNvSpPr/>
          <p:nvPr/>
        </p:nvSpPr>
        <p:spPr>
          <a:xfrm>
            <a:off x="8222426" y="240981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Turntable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zh-CN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147041-05C9-B358-2F4C-D9FA0CCA5AF2}"/>
              </a:ext>
            </a:extLst>
          </p:cNvPr>
          <p:cNvSpPr/>
          <p:nvPr/>
        </p:nvSpPr>
        <p:spPr>
          <a:xfrm>
            <a:off x="9231779" y="2402287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E1 ~ E4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zh-CN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1CBF2C04-4E57-6D2A-4AD5-938345669712}"/>
              </a:ext>
            </a:extLst>
          </p:cNvPr>
          <p:cNvSpPr/>
          <p:nvPr/>
        </p:nvSpPr>
        <p:spPr>
          <a:xfrm rot="10800000">
            <a:off x="10499229" y="2396081"/>
            <a:ext cx="389999" cy="116443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369764-8B40-A62A-8CF1-85DE2B4A2E06}"/>
              </a:ext>
            </a:extLst>
          </p:cNvPr>
          <p:cNvSpPr txBox="1"/>
          <p:nvPr/>
        </p:nvSpPr>
        <p:spPr>
          <a:xfrm>
            <a:off x="10746343" y="2681642"/>
            <a:ext cx="1188611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LED Color</a:t>
            </a:r>
            <a:br>
              <a:rPr lang="en-US" altLang="zh-CN" dirty="0"/>
            </a:br>
            <a:r>
              <a:rPr lang="en-US" altLang="zh-CN" dirty="0"/>
              <a:t>Format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145</Words>
  <Application>Microsoft Office PowerPoint</Application>
  <PresentationFormat>宽屏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自定义设计方案</vt:lpstr>
      <vt:lpstr>Office 主题​​</vt:lpstr>
      <vt:lpstr>PowerPoint 演示文稿</vt:lpstr>
      <vt:lpstr>POWER-ON</vt:lpstr>
      <vt:lpstr>NORMAL MODE</vt:lpstr>
      <vt:lpstr>LED LEVEL MODE</vt:lpstr>
      <vt:lpstr>SETUP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197</cp:revision>
  <cp:lastPrinted>2024-12-18T05:15:41Z</cp:lastPrinted>
  <dcterms:created xsi:type="dcterms:W3CDTF">2023-04-15T05:48:36Z</dcterms:created>
  <dcterms:modified xsi:type="dcterms:W3CDTF">2025-03-10T10:05:21Z</dcterms:modified>
</cp:coreProperties>
</file>