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sldIdLst>
    <p:sldId id="256" r:id="rId3"/>
    <p:sldId id="258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FF00"/>
    <a:srgbClr val="0083E6"/>
    <a:srgbClr val="C55A11"/>
    <a:srgbClr val="00B050"/>
    <a:srgbClr val="FF0000"/>
    <a:srgbClr val="2F528F"/>
    <a:srgbClr val="2F5597"/>
    <a:srgbClr val="C8D0C8"/>
    <a:srgbClr val="DD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8C3E-F289-6E2F-3F97-43311B79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078A7-9770-8D91-DD59-3B76E933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4DD1F-50EB-16F4-A649-F9681C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C8C7-F8F0-45E5-B257-B695ED03E8DF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638B-E893-D5F2-3E26-3C93EE1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0E22-9171-23CA-5A30-0A2DF44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0A84-554C-41CC-AB26-AE18E237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122279-C0AB-BECD-6DAC-4EFEE92A3F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1076911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896911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471273"/>
            <a:ext cx="3669573" cy="3019191"/>
            <a:chOff x="6726964" y="1153775"/>
            <a:chExt cx="3669573" cy="301919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2">
            <a:extLst>
              <a:ext uri="{FF2B5EF4-FFF2-40B4-BE49-F238E27FC236}">
                <a16:creationId xmlns:a16="http://schemas.microsoft.com/office/drawing/2014/main" id="{4E9190ED-7AF4-95CC-A980-5FE199667520}"/>
              </a:ext>
            </a:extLst>
          </p:cNvPr>
          <p:cNvSpPr txBox="1">
            <a:spLocks/>
          </p:cNvSpPr>
          <p:nvPr/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Manual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POWER-ON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8623299" y="532507"/>
            <a:ext cx="1101117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NORMAL 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9724416" y="799691"/>
            <a:ext cx="299059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 rot="16200000" flipH="1">
            <a:off x="10384587" y="1383018"/>
            <a:ext cx="161518" cy="883743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07218" y="1638465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Firmware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AB5956-B96D-3BE8-1B50-BDA805009E4B}"/>
              </a:ext>
            </a:extLst>
          </p:cNvPr>
          <p:cNvSpPr txBox="1"/>
          <p:nvPr/>
        </p:nvSpPr>
        <p:spPr>
          <a:xfrm>
            <a:off x="10507110" y="532507"/>
            <a:ext cx="102653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KONAMI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60C77F0-F107-9C31-6478-C9FD2DB5BE94}"/>
              </a:ext>
            </a:extLst>
          </p:cNvPr>
          <p:cNvCxnSpPr>
            <a:cxnSpLocks/>
            <a:stCxn id="43" idx="1"/>
            <a:endCxn id="7" idx="0"/>
          </p:cNvCxnSpPr>
          <p:nvPr/>
        </p:nvCxnSpPr>
        <p:spPr>
          <a:xfrm rot="10800000" flipV="1">
            <a:off x="10298112" y="799691"/>
            <a:ext cx="208998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64288B23-6692-0B64-AA76-B9F199FC2D3B}"/>
              </a:ext>
            </a:extLst>
          </p:cNvPr>
          <p:cNvCxnSpPr>
            <a:cxnSpLocks/>
            <a:stCxn id="7" idx="2"/>
            <a:endCxn id="32" idx="1"/>
          </p:cNvCxnSpPr>
          <p:nvPr/>
        </p:nvCxnSpPr>
        <p:spPr>
          <a:xfrm rot="16200000" flipH="1">
            <a:off x="10521906" y="1520337"/>
            <a:ext cx="161518" cy="609106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C414146-6225-9E49-1D20-945EFA12CA8A}"/>
              </a:ext>
            </a:extLst>
          </p:cNvPr>
          <p:cNvSpPr txBox="1"/>
          <p:nvPr/>
        </p:nvSpPr>
        <p:spPr>
          <a:xfrm>
            <a:off x="8768596" y="244470"/>
            <a:ext cx="2626526" cy="2394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Device Mode will be saved in flash.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9852637" y="873104"/>
            <a:ext cx="603610" cy="287718"/>
          </a:xfrm>
          <a:prstGeom prst="roundRect">
            <a:avLst>
              <a:gd name="adj" fmla="val 29099"/>
            </a:avLst>
          </a:prstGeom>
          <a:solidFill>
            <a:srgbClr val="FF0000"/>
          </a:solidFill>
        </p:spPr>
        <p:txBody>
          <a:bodyPr wrap="square" lIns="36000" tIns="0" rIns="36000" bIns="0" rtlCol="0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Hold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10456247" y="1016963"/>
            <a:ext cx="790378" cy="53666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744380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8EFEEB-D49A-FD23-F20A-22C9ED03C1E0}"/>
              </a:ext>
            </a:extLst>
          </p:cNvPr>
          <p:cNvSpPr txBox="1"/>
          <p:nvPr/>
        </p:nvSpPr>
        <p:spPr>
          <a:xfrm>
            <a:off x="10445314" y="828446"/>
            <a:ext cx="950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5 seconds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59A2FC-4800-5EBA-A90A-D70EA2441814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TT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E85F7-0999-F7DC-E1CC-450D9F145D19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Off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66D444-A49A-457F-8041-D6762ACACBD5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68326C-5710-A117-D2C7-3F36551D2446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Theme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FF11EF-2D67-8AA1-975B-989DCA89400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On</a:t>
            </a:r>
          </a:p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B39A25D-3FB5-8488-D6AB-4116F870FC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4D0F25-2AD5-0869-5F7E-34A1A48E15E0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D754121-08A1-B733-B738-EE93E051FA2E}"/>
              </a:ext>
            </a:extLst>
          </p:cNvPr>
          <p:cNvSpPr/>
          <p:nvPr/>
        </p:nvSpPr>
        <p:spPr>
          <a:xfrm rot="10800000" flipH="1">
            <a:off x="6198236" y="2411960"/>
            <a:ext cx="417184" cy="2500868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3D88EB-DF41-3BAC-C388-2117A3977FDE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 rot="16200000" flipH="1" flipV="1">
            <a:off x="6788584" y="282756"/>
            <a:ext cx="2775510" cy="3956206"/>
          </a:xfrm>
          <a:prstGeom prst="bentConnector4">
            <a:avLst>
              <a:gd name="adj1" fmla="val -12697"/>
              <a:gd name="adj2" fmla="val 105778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B994459-D4F4-C5C6-A9A2-998AB2C47BE5}"/>
              </a:ext>
            </a:extLst>
          </p:cNvPr>
          <p:cNvSpPr txBox="1"/>
          <p:nvPr/>
        </p:nvSpPr>
        <p:spPr>
          <a:xfrm>
            <a:off x="4709632" y="892185"/>
            <a:ext cx="1038549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81F8C91F-0DF9-A78F-9FA4-3627206ECEC6}"/>
              </a:ext>
            </a:extLst>
          </p:cNvPr>
          <p:cNvSpPr/>
          <p:nvPr/>
        </p:nvSpPr>
        <p:spPr>
          <a:xfrm rot="2159241">
            <a:off x="4220521" y="75936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916F607E-44E8-08BA-E148-2E38F1DEA424}"/>
              </a:ext>
            </a:extLst>
          </p:cNvPr>
          <p:cNvSpPr/>
          <p:nvPr/>
        </p:nvSpPr>
        <p:spPr>
          <a:xfrm rot="13792854">
            <a:off x="5143135" y="156168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A84C167-5D37-C5A6-1A5E-95BF9B52C92A}"/>
              </a:ext>
            </a:extLst>
          </p:cNvPr>
          <p:cNvCxnSpPr>
            <a:cxnSpLocks/>
            <a:stCxn id="20" idx="0"/>
            <a:endCxn id="5" idx="0"/>
          </p:cNvCxnSpPr>
          <p:nvPr/>
        </p:nvCxnSpPr>
        <p:spPr>
          <a:xfrm rot="16200000" flipH="1" flipV="1">
            <a:off x="7682134" y="-1580124"/>
            <a:ext cx="19081" cy="4925535"/>
          </a:xfrm>
          <a:prstGeom prst="bentConnector3">
            <a:avLst>
              <a:gd name="adj1" fmla="val -2972936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2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15441" y="1082604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号 5">
            <a:extLst>
              <a:ext uri="{FF2B5EF4-FFF2-40B4-BE49-F238E27FC236}">
                <a16:creationId xmlns:a16="http://schemas.microsoft.com/office/drawing/2014/main" id="{485A5E57-A203-7FC8-F4B2-26DCB1B32A71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C47F2-E0ED-9CC7-32DB-823BE8A51BAE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Quick Set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6AD6E91-1A22-BB9B-7D95-55D299AC2D56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94EF032-1E3C-EF73-592C-F884F8DFFA7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50%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0E0C1A2-AAE2-C2D9-11EF-F88EFE34EF59}"/>
              </a:ext>
            </a:extLst>
          </p:cNvPr>
          <p:cNvSpPr/>
          <p:nvPr/>
        </p:nvSpPr>
        <p:spPr>
          <a:xfrm>
            <a:off x="9233780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83%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CFD66D6-C677-7C3E-25BF-D5E878680322}"/>
              </a:ext>
            </a:extLst>
          </p:cNvPr>
          <p:cNvSpPr/>
          <p:nvPr/>
        </p:nvSpPr>
        <p:spPr>
          <a:xfrm>
            <a:off x="6705666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F3CB319-D5C7-CAE0-B67A-A2B662D654B1}"/>
              </a:ext>
            </a:extLst>
          </p:cNvPr>
          <p:cNvSpPr/>
          <p:nvPr/>
        </p:nvSpPr>
        <p:spPr>
          <a:xfrm>
            <a:off x="7712792" y="379617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33%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8043554-1B21-38C2-4DA9-8332BA1CFD4E}"/>
              </a:ext>
            </a:extLst>
          </p:cNvPr>
          <p:cNvSpPr/>
          <p:nvPr/>
        </p:nvSpPr>
        <p:spPr>
          <a:xfrm>
            <a:off x="8727511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A3994B3-B51A-1A88-E0F2-88217F19C0B3}"/>
              </a:ext>
            </a:extLst>
          </p:cNvPr>
          <p:cNvSpPr/>
          <p:nvPr/>
        </p:nvSpPr>
        <p:spPr>
          <a:xfrm>
            <a:off x="9734637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100%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CF41008-FC14-D3F0-1044-1ECE2FA8B4F0}"/>
              </a:ext>
            </a:extLst>
          </p:cNvPr>
          <p:cNvSpPr txBox="1"/>
          <p:nvPr/>
        </p:nvSpPr>
        <p:spPr>
          <a:xfrm>
            <a:off x="5783201" y="531843"/>
            <a:ext cx="2175466" cy="2394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Overall LED Brightness Level</a:t>
            </a:r>
            <a:endParaRPr lang="zh-CN" altLang="en-US" sz="1200" b="1" dirty="0">
              <a:solidFill>
                <a:srgbClr val="009E47"/>
              </a:solidFill>
            </a:endParaRP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0AAD8FAD-7CF7-4F29-0769-830EF005877F}"/>
              </a:ext>
            </a:extLst>
          </p:cNvPr>
          <p:cNvCxnSpPr>
            <a:cxnSpLocks/>
            <a:stCxn id="23" idx="0"/>
            <a:endCxn id="45" idx="1"/>
          </p:cNvCxnSpPr>
          <p:nvPr/>
        </p:nvCxnSpPr>
        <p:spPr>
          <a:xfrm rot="5400000" flipH="1" flipV="1">
            <a:off x="5243432" y="542836"/>
            <a:ext cx="431053" cy="648485"/>
          </a:xfrm>
          <a:prstGeom prst="bentConnector2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095125"/>
            <a:ext cx="0" cy="263542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560757"/>
            <a:ext cx="888737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Set First LED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099100"/>
            <a:ext cx="2132" cy="259567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00B050"/>
                </a:solidFill>
              </a:rPr>
              <a:t>Set Last</a:t>
            </a:r>
            <a:br>
              <a:rPr lang="en-US" altLang="zh-CN" sz="1600" b="1" dirty="0">
                <a:solidFill>
                  <a:srgbClr val="00B050"/>
                </a:solidFill>
              </a:rPr>
            </a:br>
            <a:r>
              <a:rPr lang="en-US" altLang="zh-CN" sz="1600" b="1" dirty="0">
                <a:solidFill>
                  <a:srgbClr val="00B050"/>
                </a:solidFill>
              </a:rPr>
              <a:t>LED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560757"/>
            <a:ext cx="1084320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099100"/>
            <a:ext cx="3446" cy="259567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560757"/>
            <a:ext cx="803713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099100"/>
            <a:ext cx="2176" cy="259567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22847" y="626864"/>
            <a:ext cx="1397059" cy="406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Normal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Reversed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0521" y="829928"/>
            <a:ext cx="412326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7F91A2A-5FC7-6FBE-6B91-3BD12644DABF}"/>
              </a:ext>
            </a:extLst>
          </p:cNvPr>
          <p:cNvSpPr/>
          <p:nvPr/>
        </p:nvSpPr>
        <p:spPr>
          <a:xfrm rot="10800000">
            <a:off x="10118725" y="2387808"/>
            <a:ext cx="417184" cy="1172940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1C1D-2200-4F4F-8FED-D15431D6918D}"/>
              </a:ext>
            </a:extLst>
          </p:cNvPr>
          <p:cNvSpPr txBox="1"/>
          <p:nvPr/>
        </p:nvSpPr>
        <p:spPr>
          <a:xfrm>
            <a:off x="10535442" y="2726908"/>
            <a:ext cx="112183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Analog</a:t>
            </a:r>
            <a:b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Deadzone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152DA46-81F0-54FD-59E7-65C6A819093C}"/>
              </a:ext>
            </a:extLst>
          </p:cNvPr>
          <p:cNvSpPr/>
          <p:nvPr/>
        </p:nvSpPr>
        <p:spPr>
          <a:xfrm>
            <a:off x="7210835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1.4°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948D97-BA1A-FC99-ADFD-7A4F98106EF7}"/>
              </a:ext>
            </a:extLst>
          </p:cNvPr>
          <p:cNvSpPr/>
          <p:nvPr/>
        </p:nvSpPr>
        <p:spPr>
          <a:xfrm>
            <a:off x="8222426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2.8°</a:t>
            </a:r>
            <a:endParaRPr lang="zh-CN" altLang="en-US" sz="13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D6C52A8-4108-1ABD-A6E3-CA9F55351877}"/>
              </a:ext>
            </a:extLst>
          </p:cNvPr>
          <p:cNvSpPr/>
          <p:nvPr/>
        </p:nvSpPr>
        <p:spPr>
          <a:xfrm>
            <a:off x="9233780" y="2411958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4.2°</a:t>
            </a:r>
            <a:endParaRPr lang="zh-CN" altLang="en-US" sz="13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806180" y="171991"/>
            <a:ext cx="1569055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Reversed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200" b="1" dirty="0"/>
              <a:t>Off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8522609" y="492329"/>
            <a:ext cx="136527" cy="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7A86E28-1D8F-467F-ED2D-A8D32F48B5C5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7F20EE-3922-4009-3253-DC5798E12F7A}"/>
              </a:ext>
            </a:extLst>
          </p:cNvPr>
          <p:cNvSpPr txBox="1"/>
          <p:nvPr/>
        </p:nvSpPr>
        <p:spPr>
          <a:xfrm>
            <a:off x="7526908" y="5393376"/>
            <a:ext cx="208548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Resolution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4CFE77-1E86-9B71-A0E0-9B85DEAE9E0D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256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B2CCB1-259A-82EF-7B2C-FC32377F5A3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128 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03B8810-38DC-C970-C9A4-4BAE77F5C6CB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96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8606364-48FC-7A30-1AED-12F6B5AE3713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64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124</Words>
  <Application>Microsoft Office PowerPoint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自定义设计方案</vt:lpstr>
      <vt:lpstr>Office 主题​​</vt:lpstr>
      <vt:lpstr>PowerPoint 演示文稿</vt:lpstr>
      <vt:lpstr>POWER-ON</vt:lpstr>
      <vt:lpstr>NORMAL MODE</vt:lpstr>
      <vt:lpstr>LEVEL MODE</vt:lpstr>
      <vt:lpstr>SETUP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178</cp:revision>
  <dcterms:created xsi:type="dcterms:W3CDTF">2023-04-15T05:48:36Z</dcterms:created>
  <dcterms:modified xsi:type="dcterms:W3CDTF">2023-12-10T10:30:27Z</dcterms:modified>
</cp:coreProperties>
</file>