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47"/>
    <a:srgbClr val="00FF00"/>
    <a:srgbClr val="0083E6"/>
    <a:srgbClr val="C55A11"/>
    <a:srgbClr val="00B050"/>
    <a:srgbClr val="FF0000"/>
    <a:srgbClr val="2F528F"/>
    <a:srgbClr val="2F5597"/>
    <a:srgbClr val="C8D0C8"/>
    <a:srgbClr val="DDE3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2024/12/28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9852637" y="873104"/>
            <a:ext cx="603610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bg1"/>
                </a:solidFill>
              </a:rPr>
              <a:t>Hold</a:t>
            </a:r>
            <a:endParaRPr lang="zh-CN" altLang="en-US" sz="1600" b="1" dirty="0">
              <a:solidFill>
                <a:schemeClr val="bg1"/>
              </a:solidFill>
            </a:endParaRPr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0" idx="3"/>
            <a:endCxn id="32" idx="0"/>
          </p:cNvCxnSpPr>
          <p:nvPr/>
        </p:nvCxnSpPr>
        <p:spPr>
          <a:xfrm>
            <a:off x="10456247" y="1016963"/>
            <a:ext cx="790378" cy="53666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A8EFEEB-D49A-FD23-F20A-22C9ED03C1E0}"/>
              </a:ext>
            </a:extLst>
          </p:cNvPr>
          <p:cNvSpPr txBox="1"/>
          <p:nvPr/>
        </p:nvSpPr>
        <p:spPr>
          <a:xfrm>
            <a:off x="10445314" y="828446"/>
            <a:ext cx="950117" cy="184666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1200" b="1" dirty="0">
                <a:solidFill>
                  <a:srgbClr val="FF0000"/>
                </a:solidFill>
              </a:rPr>
              <a:t>5 seconds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20" idx="0"/>
            <a:endCxn id="14" idx="1"/>
          </p:cNvCxnSpPr>
          <p:nvPr/>
        </p:nvCxnSpPr>
        <p:spPr>
          <a:xfrm rot="16200000" flipH="1" flipV="1">
            <a:off x="6788584" y="282756"/>
            <a:ext cx="2775510" cy="3956206"/>
          </a:xfrm>
          <a:prstGeom prst="bentConnector4">
            <a:avLst>
              <a:gd name="adj1" fmla="val -12697"/>
              <a:gd name="adj2" fmla="val 105778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20" idx="0"/>
            <a:endCxn id="5" idx="0"/>
          </p:cNvCxnSpPr>
          <p:nvPr/>
        </p:nvCxnSpPr>
        <p:spPr>
          <a:xfrm rot="16200000" flipH="1" flipV="1">
            <a:off x="7682134" y="-1580124"/>
            <a:ext cx="19081" cy="4925535"/>
          </a:xfrm>
          <a:prstGeom prst="bentConnector3">
            <a:avLst>
              <a:gd name="adj1" fmla="val -2972936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2CF41008-FC14-D3F0-1044-1ECE2FA8B4F0}"/>
              </a:ext>
            </a:extLst>
          </p:cNvPr>
          <p:cNvSpPr txBox="1"/>
          <p:nvPr/>
        </p:nvSpPr>
        <p:spPr>
          <a:xfrm>
            <a:off x="5783201" y="531843"/>
            <a:ext cx="217546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Overall LED Brightness Level</a:t>
            </a:r>
            <a:endParaRPr lang="zh-CN" altLang="en-US" sz="1200" b="1" dirty="0">
              <a:solidFill>
                <a:srgbClr val="009E47"/>
              </a:solidFill>
            </a:endParaRPr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0AAD8FAD-7CF7-4F29-0769-830EF005877F}"/>
              </a:ext>
            </a:extLst>
          </p:cNvPr>
          <p:cNvCxnSpPr>
            <a:cxnSpLocks/>
            <a:stCxn id="23" idx="0"/>
            <a:endCxn id="45" idx="1"/>
          </p:cNvCxnSpPr>
          <p:nvPr/>
        </p:nvCxnSpPr>
        <p:spPr>
          <a:xfrm rot="5400000" flipH="1" flipV="1">
            <a:off x="5243432" y="542836"/>
            <a:ext cx="431053" cy="648485"/>
          </a:xfrm>
          <a:prstGeom prst="bentConnector2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00B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095125"/>
            <a:ext cx="0" cy="263542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560757"/>
            <a:ext cx="88873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FF0000"/>
                </a:solidFill>
              </a:rPr>
              <a:t>Set First LED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099100"/>
            <a:ext cx="2132" cy="259567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560757"/>
            <a:ext cx="888737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rgbClr val="00B050"/>
                </a:solidFill>
              </a:rPr>
              <a:t>Set Last</a:t>
            </a:r>
            <a:br>
              <a:rPr lang="en-US" altLang="zh-CN" sz="1600" b="1" dirty="0">
                <a:solidFill>
                  <a:srgbClr val="00B050"/>
                </a:solidFill>
              </a:rPr>
            </a:br>
            <a:r>
              <a:rPr lang="en-US" altLang="zh-CN" sz="1600" b="1" dirty="0">
                <a:solidFill>
                  <a:srgbClr val="00B050"/>
                </a:solidFill>
              </a:rPr>
              <a:t>LED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560757"/>
            <a:ext cx="1084320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099100"/>
            <a:ext cx="3446" cy="259567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560757"/>
            <a:ext cx="803713" cy="53834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5">
                    <a:lumMod val="75000"/>
                  </a:schemeClr>
                </a:solidFill>
              </a:rPr>
              <a:t>Mode</a:t>
            </a:r>
            <a:endParaRPr lang="zh-CN" altLang="en-US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099100"/>
            <a:ext cx="2176" cy="259567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7" y="626864"/>
            <a:ext cx="1397059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 flipV="1">
            <a:off x="9810521" y="829928"/>
            <a:ext cx="412326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806180" y="171991"/>
            <a:ext cx="1569055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altLang="zh-CN" sz="1200" b="1" dirty="0"/>
              <a:t>Off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16200000" flipH="1">
            <a:off x="8522609" y="492329"/>
            <a:ext cx="136527" cy="3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116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LED 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181</cp:revision>
  <cp:lastPrinted>2024-12-18T05:15:41Z</cp:lastPrinted>
  <dcterms:created xsi:type="dcterms:W3CDTF">2023-04-15T05:48:36Z</dcterms:created>
  <dcterms:modified xsi:type="dcterms:W3CDTF">2024-12-28T03:52:12Z</dcterms:modified>
</cp:coreProperties>
</file>