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56" r:id="rId5"/>
    <p:sldId id="269" r:id="rId6"/>
    <p:sldId id="258" r:id="rId7"/>
    <p:sldId id="273" r:id="rId8"/>
    <p:sldId id="266" r:id="rId9"/>
    <p:sldId id="274" r:id="rId10"/>
    <p:sldId id="275" r:id="rId11"/>
    <p:sldId id="264" r:id="rId12"/>
    <p:sldId id="261" r:id="rId13"/>
    <p:sldId id="276" r:id="rId14"/>
    <p:sldId id="262" r:id="rId15"/>
    <p:sldId id="259" r:id="rId16"/>
    <p:sldId id="263" r:id="rId17"/>
    <p:sldId id="268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3300"/>
    <a:srgbClr val="FFFF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C7C78-94C1-484D-8A94-3FB1C5AA6382}" v="4" dt="2024-05-10T18:44:42.745"/>
    <p1510:client id="{473F8B46-12CC-4CA9-95CA-9F45B23E8032}" v="25" dt="2024-05-10T18:10:23.1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14" autoAdjust="0"/>
  </p:normalViewPr>
  <p:slideViewPr>
    <p:cSldViewPr snapToGrid="0">
      <p:cViewPr varScale="1">
        <p:scale>
          <a:sx n="73" d="100"/>
          <a:sy n="73" d="100"/>
        </p:scale>
        <p:origin x="3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ifi, Max" userId="28ab40ef-8572-4862-ac41-a166c2171266" providerId="ADAL" clId="{473F8B46-12CC-4CA9-95CA-9F45B23E8032}"/>
    <pc:docChg chg="undo redo custSel addSld delSld modSld sldOrd">
      <pc:chgData name="Sharifi, Max" userId="28ab40ef-8572-4862-ac41-a166c2171266" providerId="ADAL" clId="{473F8B46-12CC-4CA9-95CA-9F45B23E8032}" dt="2024-05-10T18:31:33.780" v="974" actId="47"/>
      <pc:docMkLst>
        <pc:docMk/>
      </pc:docMkLst>
      <pc:sldChg chg="modSp mod">
        <pc:chgData name="Sharifi, Max" userId="28ab40ef-8572-4862-ac41-a166c2171266" providerId="ADAL" clId="{473F8B46-12CC-4CA9-95CA-9F45B23E8032}" dt="2024-05-10T16:12:59.721" v="869" actId="20577"/>
        <pc:sldMkLst>
          <pc:docMk/>
          <pc:sldMk cId="398715348" sldId="256"/>
        </pc:sldMkLst>
        <pc:spChg chg="mod">
          <ac:chgData name="Sharifi, Max" userId="28ab40ef-8572-4862-ac41-a166c2171266" providerId="ADAL" clId="{473F8B46-12CC-4CA9-95CA-9F45B23E8032}" dt="2024-05-10T16:12:59.721" v="869" actId="20577"/>
          <ac:spMkLst>
            <pc:docMk/>
            <pc:sldMk cId="398715348" sldId="256"/>
            <ac:spMk id="2" creationId="{82B017A7-4B79-423D-A41B-6D7D7251A042}"/>
          </ac:spMkLst>
        </pc:spChg>
        <pc:spChg chg="mod">
          <ac:chgData name="Sharifi, Max" userId="28ab40ef-8572-4862-ac41-a166c2171266" providerId="ADAL" clId="{473F8B46-12CC-4CA9-95CA-9F45B23E8032}" dt="2024-05-08T17:36:05.929" v="114" actId="1076"/>
          <ac:spMkLst>
            <pc:docMk/>
            <pc:sldMk cId="398715348" sldId="256"/>
            <ac:spMk id="6" creationId="{00000000-0000-0000-0000-000000000000}"/>
          </ac:spMkLst>
        </pc:spChg>
      </pc:sldChg>
      <pc:sldChg chg="addSp delSp modSp add del mod ord">
        <pc:chgData name="Sharifi, Max" userId="28ab40ef-8572-4862-ac41-a166c2171266" providerId="ADAL" clId="{473F8B46-12CC-4CA9-95CA-9F45B23E8032}" dt="2024-05-10T18:10:28.877" v="962"/>
        <pc:sldMkLst>
          <pc:docMk/>
          <pc:sldMk cId="611282697" sldId="258"/>
        </pc:sldMkLst>
        <pc:spChg chg="add del mod">
          <ac:chgData name="Sharifi, Max" userId="28ab40ef-8572-4862-ac41-a166c2171266" providerId="ADAL" clId="{473F8B46-12CC-4CA9-95CA-9F45B23E8032}" dt="2024-05-10T18:10:23.151" v="959"/>
          <ac:spMkLst>
            <pc:docMk/>
            <pc:sldMk cId="611282697" sldId="258"/>
            <ac:spMk id="4" creationId="{1555CEE7-F5DF-716F-B4C5-07C191A379AD}"/>
          </ac:spMkLst>
        </pc:spChg>
        <pc:spChg chg="add del mod">
          <ac:chgData name="Sharifi, Max" userId="28ab40ef-8572-4862-ac41-a166c2171266" providerId="ADAL" clId="{473F8B46-12CC-4CA9-95CA-9F45B23E8032}" dt="2024-05-10T18:10:23.151" v="959"/>
          <ac:spMkLst>
            <pc:docMk/>
            <pc:sldMk cId="611282697" sldId="258"/>
            <ac:spMk id="7" creationId="{7DCF2410-65B1-1D82-A85F-22DE26254A4F}"/>
          </ac:spMkLst>
        </pc:spChg>
        <pc:spChg chg="del">
          <ac:chgData name="Sharifi, Max" userId="28ab40ef-8572-4862-ac41-a166c2171266" providerId="ADAL" clId="{473F8B46-12CC-4CA9-95CA-9F45B23E8032}" dt="2024-05-08T17:37:00.048" v="116" actId="478"/>
          <ac:spMkLst>
            <pc:docMk/>
            <pc:sldMk cId="611282697" sldId="258"/>
            <ac:spMk id="8" creationId="{8C7B211E-D5B6-4EAF-AB78-BCE0ECE49249}"/>
          </ac:spMkLst>
        </pc:spChg>
        <pc:spChg chg="add mod">
          <ac:chgData name="Sharifi, Max" userId="28ab40ef-8572-4862-ac41-a166c2171266" providerId="ADAL" clId="{473F8B46-12CC-4CA9-95CA-9F45B23E8032}" dt="2024-05-09T13:49:09.225" v="734" actId="1076"/>
          <ac:spMkLst>
            <pc:docMk/>
            <pc:sldMk cId="611282697" sldId="258"/>
            <ac:spMk id="13" creationId="{32B28633-245F-86E8-7970-069BC2D6B7E1}"/>
          </ac:spMkLst>
        </pc:spChg>
        <pc:spChg chg="add mod">
          <ac:chgData name="Sharifi, Max" userId="28ab40ef-8572-4862-ac41-a166c2171266" providerId="ADAL" clId="{473F8B46-12CC-4CA9-95CA-9F45B23E8032}" dt="2024-05-09T13:49:13.110" v="735" actId="1076"/>
          <ac:spMkLst>
            <pc:docMk/>
            <pc:sldMk cId="611282697" sldId="258"/>
            <ac:spMk id="15" creationId="{3B8F4AFD-E414-BBDA-5D17-E041041D2713}"/>
          </ac:spMkLst>
        </pc:spChg>
        <pc:picChg chg="add mod">
          <ac:chgData name="Sharifi, Max" userId="28ab40ef-8572-4862-ac41-a166c2171266" providerId="ADAL" clId="{473F8B46-12CC-4CA9-95CA-9F45B23E8032}" dt="2024-05-09T13:49:14.431" v="736" actId="1076"/>
          <ac:picMkLst>
            <pc:docMk/>
            <pc:sldMk cId="611282697" sldId="258"/>
            <ac:picMk id="2" creationId="{E5E77B5D-4500-2D72-0174-9EC6746D43B6}"/>
          </ac:picMkLst>
        </pc:picChg>
        <pc:picChg chg="add del mod">
          <ac:chgData name="Sharifi, Max" userId="28ab40ef-8572-4862-ac41-a166c2171266" providerId="ADAL" clId="{473F8B46-12CC-4CA9-95CA-9F45B23E8032}" dt="2024-05-10T18:10:23.151" v="959"/>
          <ac:picMkLst>
            <pc:docMk/>
            <pc:sldMk cId="611282697" sldId="258"/>
            <ac:picMk id="3" creationId="{0FD84E47-1FEA-27EC-343A-8DD32B8855CE}"/>
          </ac:picMkLst>
        </pc:picChg>
        <pc:picChg chg="add del mod">
          <ac:chgData name="Sharifi, Max" userId="28ab40ef-8572-4862-ac41-a166c2171266" providerId="ADAL" clId="{473F8B46-12CC-4CA9-95CA-9F45B23E8032}" dt="2024-05-08T17:37:43.485" v="117" actId="478"/>
          <ac:picMkLst>
            <pc:docMk/>
            <pc:sldMk cId="611282697" sldId="258"/>
            <ac:picMk id="3" creationId="{8962A71E-3264-2537-22A4-293120399E09}"/>
          </ac:picMkLst>
        </pc:picChg>
        <pc:picChg chg="add del mod">
          <ac:chgData name="Sharifi, Max" userId="28ab40ef-8572-4862-ac41-a166c2171266" providerId="ADAL" clId="{473F8B46-12CC-4CA9-95CA-9F45B23E8032}" dt="2024-05-08T17:37:49.311" v="119" actId="931"/>
          <ac:picMkLst>
            <pc:docMk/>
            <pc:sldMk cId="611282697" sldId="258"/>
            <ac:picMk id="7" creationId="{6D94D6B2-45C2-CB36-4E90-5E582DBBE729}"/>
          </ac:picMkLst>
        </pc:picChg>
        <pc:picChg chg="del">
          <ac:chgData name="Sharifi, Max" userId="28ab40ef-8572-4862-ac41-a166c2171266" providerId="ADAL" clId="{473F8B46-12CC-4CA9-95CA-9F45B23E8032}" dt="2024-05-08T17:32:52.021" v="91" actId="478"/>
          <ac:picMkLst>
            <pc:docMk/>
            <pc:sldMk cId="611282697" sldId="258"/>
            <ac:picMk id="9" creationId="{44E08B17-216A-4C81-872C-362F2B8C1123}"/>
          </ac:picMkLst>
        </pc:picChg>
        <pc:picChg chg="add mod modCrop">
          <ac:chgData name="Sharifi, Max" userId="28ab40ef-8572-4862-ac41-a166c2171266" providerId="ADAL" clId="{473F8B46-12CC-4CA9-95CA-9F45B23E8032}" dt="2024-05-09T13:49:06.166" v="733" actId="1076"/>
          <ac:picMkLst>
            <pc:docMk/>
            <pc:sldMk cId="611282697" sldId="258"/>
            <ac:picMk id="11" creationId="{FAE2E842-9162-9B9F-4EAA-B645377BDD94}"/>
          </ac:picMkLst>
        </pc:picChg>
      </pc:sldChg>
      <pc:sldChg chg="delSp modSp del mod">
        <pc:chgData name="Sharifi, Max" userId="28ab40ef-8572-4862-ac41-a166c2171266" providerId="ADAL" clId="{473F8B46-12CC-4CA9-95CA-9F45B23E8032}" dt="2024-05-10T16:14:30.097" v="875" actId="47"/>
        <pc:sldMkLst>
          <pc:docMk/>
          <pc:sldMk cId="3695181416" sldId="265"/>
        </pc:sldMkLst>
        <pc:spChg chg="mod">
          <ac:chgData name="Sharifi, Max" userId="28ab40ef-8572-4862-ac41-a166c2171266" providerId="ADAL" clId="{473F8B46-12CC-4CA9-95CA-9F45B23E8032}" dt="2024-05-09T13:50:40.226" v="762" actId="1076"/>
          <ac:spMkLst>
            <pc:docMk/>
            <pc:sldMk cId="3695181416" sldId="265"/>
            <ac:spMk id="3" creationId="{A0C98F84-8B54-429D-A5B2-875C58B2C3F2}"/>
          </ac:spMkLst>
        </pc:spChg>
        <pc:spChg chg="mod">
          <ac:chgData name="Sharifi, Max" userId="28ab40ef-8572-4862-ac41-a166c2171266" providerId="ADAL" clId="{473F8B46-12CC-4CA9-95CA-9F45B23E8032}" dt="2024-05-09T13:50:43.922" v="763" actId="1076"/>
          <ac:spMkLst>
            <pc:docMk/>
            <pc:sldMk cId="3695181416" sldId="265"/>
            <ac:spMk id="4" creationId="{FA56A270-1BE5-4138-893A-A2D0682E9E6E}"/>
          </ac:spMkLst>
        </pc:spChg>
        <pc:spChg chg="mod">
          <ac:chgData name="Sharifi, Max" userId="28ab40ef-8572-4862-ac41-a166c2171266" providerId="ADAL" clId="{473F8B46-12CC-4CA9-95CA-9F45B23E8032}" dt="2024-05-09T14:00:33.335" v="776" actId="1076"/>
          <ac:spMkLst>
            <pc:docMk/>
            <pc:sldMk cId="3695181416" sldId="265"/>
            <ac:spMk id="6" creationId="{7F5DEF7A-68EA-4A83-8A4A-99EA51EAA59A}"/>
          </ac:spMkLst>
        </pc:spChg>
        <pc:spChg chg="mod">
          <ac:chgData name="Sharifi, Max" userId="28ab40ef-8572-4862-ac41-a166c2171266" providerId="ADAL" clId="{473F8B46-12CC-4CA9-95CA-9F45B23E8032}" dt="2024-05-09T13:49:53.752" v="748" actId="1076"/>
          <ac:spMkLst>
            <pc:docMk/>
            <pc:sldMk cId="3695181416" sldId="265"/>
            <ac:spMk id="12" creationId="{8E213E72-2370-430F-A749-7A0C89C9CD71}"/>
          </ac:spMkLst>
        </pc:spChg>
        <pc:picChg chg="del">
          <ac:chgData name="Sharifi, Max" userId="28ab40ef-8572-4862-ac41-a166c2171266" providerId="ADAL" clId="{473F8B46-12CC-4CA9-95CA-9F45B23E8032}" dt="2024-05-09T13:48:30.455" v="715" actId="21"/>
          <ac:picMkLst>
            <pc:docMk/>
            <pc:sldMk cId="3695181416" sldId="265"/>
            <ac:picMk id="5" creationId="{C9E47BB4-0688-4688-9A02-682A5866E13A}"/>
          </ac:picMkLst>
        </pc:picChg>
        <pc:picChg chg="mod">
          <ac:chgData name="Sharifi, Max" userId="28ab40ef-8572-4862-ac41-a166c2171266" providerId="ADAL" clId="{473F8B46-12CC-4CA9-95CA-9F45B23E8032}" dt="2024-05-09T14:00:29.072" v="775" actId="1076"/>
          <ac:picMkLst>
            <pc:docMk/>
            <pc:sldMk cId="3695181416" sldId="265"/>
            <ac:picMk id="7" creationId="{224615E9-0D8F-4C6A-B9A0-4CC75ECF58B1}"/>
          </ac:picMkLst>
        </pc:picChg>
        <pc:picChg chg="mod">
          <ac:chgData name="Sharifi, Max" userId="28ab40ef-8572-4862-ac41-a166c2171266" providerId="ADAL" clId="{473F8B46-12CC-4CA9-95CA-9F45B23E8032}" dt="2024-05-09T13:49:45.026" v="746" actId="1076"/>
          <ac:picMkLst>
            <pc:docMk/>
            <pc:sldMk cId="3695181416" sldId="265"/>
            <ac:picMk id="10" creationId="{5DBF3DEC-4986-40C6-B7CE-EAED8CFA71A6}"/>
          </ac:picMkLst>
        </pc:picChg>
      </pc:sldChg>
      <pc:sldChg chg="addSp delSp modSp add del mod ord delAnim">
        <pc:chgData name="Sharifi, Max" userId="28ab40ef-8572-4862-ac41-a166c2171266" providerId="ADAL" clId="{473F8B46-12CC-4CA9-95CA-9F45B23E8032}" dt="2024-05-10T18:30:12.907" v="973" actId="1076"/>
        <pc:sldMkLst>
          <pc:docMk/>
          <pc:sldMk cId="1122810966" sldId="266"/>
        </pc:sldMkLst>
        <pc:spChg chg="del">
          <ac:chgData name="Sharifi, Max" userId="28ab40ef-8572-4862-ac41-a166c2171266" providerId="ADAL" clId="{473F8B46-12CC-4CA9-95CA-9F45B23E8032}" dt="2024-05-08T17:32:57.404" v="94" actId="478"/>
          <ac:spMkLst>
            <pc:docMk/>
            <pc:sldMk cId="1122810966" sldId="266"/>
            <ac:spMk id="2" creationId="{1386E65D-CCBC-4A35-BAC9-AC25F028D2E2}"/>
          </ac:spMkLst>
        </pc:spChg>
        <pc:spChg chg="del mod">
          <ac:chgData name="Sharifi, Max" userId="28ab40ef-8572-4862-ac41-a166c2171266" providerId="ADAL" clId="{473F8B46-12CC-4CA9-95CA-9F45B23E8032}" dt="2024-05-08T18:15:24.002" v="317" actId="478"/>
          <ac:spMkLst>
            <pc:docMk/>
            <pc:sldMk cId="1122810966" sldId="266"/>
            <ac:spMk id="4" creationId="{12FCC425-90CD-491D-AEC4-2434A301996B}"/>
          </ac:spMkLst>
        </pc:spChg>
        <pc:spChg chg="add del mod">
          <ac:chgData name="Sharifi, Max" userId="28ab40ef-8572-4862-ac41-a166c2171266" providerId="ADAL" clId="{473F8B46-12CC-4CA9-95CA-9F45B23E8032}" dt="2024-05-10T18:30:10.780" v="972" actId="1076"/>
          <ac:spMkLst>
            <pc:docMk/>
            <pc:sldMk cId="1122810966" sldId="266"/>
            <ac:spMk id="7" creationId="{143B2E9C-554F-9FDF-7177-F63A65DC16BA}"/>
          </ac:spMkLst>
        </pc:spChg>
        <pc:spChg chg="del">
          <ac:chgData name="Sharifi, Max" userId="28ab40ef-8572-4862-ac41-a166c2171266" providerId="ADAL" clId="{473F8B46-12CC-4CA9-95CA-9F45B23E8032}" dt="2024-05-08T18:16:15.230" v="328" actId="478"/>
          <ac:spMkLst>
            <pc:docMk/>
            <pc:sldMk cId="1122810966" sldId="266"/>
            <ac:spMk id="11" creationId="{7E642089-698C-4BA8-AF2A-61A54713C86C}"/>
          </ac:spMkLst>
        </pc:spChg>
        <pc:spChg chg="add del mod">
          <ac:chgData name="Sharifi, Max" userId="28ab40ef-8572-4862-ac41-a166c2171266" providerId="ADAL" clId="{473F8B46-12CC-4CA9-95CA-9F45B23E8032}" dt="2024-05-10T18:30:12.907" v="973" actId="1076"/>
          <ac:spMkLst>
            <pc:docMk/>
            <pc:sldMk cId="1122810966" sldId="266"/>
            <ac:spMk id="13" creationId="{4223CF6D-6814-6E9F-3E89-FCAA8F0CFC27}"/>
          </ac:spMkLst>
        </pc:spChg>
        <pc:spChg chg="add del mod">
          <ac:chgData name="Sharifi, Max" userId="28ab40ef-8572-4862-ac41-a166c2171266" providerId="ADAL" clId="{473F8B46-12CC-4CA9-95CA-9F45B23E8032}" dt="2024-05-09T14:06:49.195" v="781" actId="478"/>
          <ac:spMkLst>
            <pc:docMk/>
            <pc:sldMk cId="1122810966" sldId="266"/>
            <ac:spMk id="15" creationId="{C808FA1D-C85C-C497-1372-A60D20A2C7AA}"/>
          </ac:spMkLst>
        </pc:spChg>
        <pc:picChg chg="add del mod ord">
          <ac:chgData name="Sharifi, Max" userId="28ab40ef-8572-4862-ac41-a166c2171266" providerId="ADAL" clId="{473F8B46-12CC-4CA9-95CA-9F45B23E8032}" dt="2024-05-10T18:30:06.683" v="971" actId="1076"/>
          <ac:picMkLst>
            <pc:docMk/>
            <pc:sldMk cId="1122810966" sldId="266"/>
            <ac:picMk id="9" creationId="{64A8540D-B399-2B12-0276-8AB33B6A9912}"/>
          </ac:picMkLst>
        </pc:picChg>
        <pc:picChg chg="del">
          <ac:chgData name="Sharifi, Max" userId="28ab40ef-8572-4862-ac41-a166c2171266" providerId="ADAL" clId="{473F8B46-12CC-4CA9-95CA-9F45B23E8032}" dt="2024-05-08T17:32:55.623" v="93" actId="478"/>
          <ac:picMkLst>
            <pc:docMk/>
            <pc:sldMk cId="1122810966" sldId="266"/>
            <ac:picMk id="16" creationId="{D311E405-64E5-411C-BC47-C6AB1B0B4954}"/>
          </ac:picMkLst>
        </pc:picChg>
        <pc:picChg chg="del">
          <ac:chgData name="Sharifi, Max" userId="28ab40ef-8572-4862-ac41-a166c2171266" providerId="ADAL" clId="{473F8B46-12CC-4CA9-95CA-9F45B23E8032}" dt="2024-05-08T17:32:54.946" v="92" actId="478"/>
          <ac:picMkLst>
            <pc:docMk/>
            <pc:sldMk cId="1122810966" sldId="266"/>
            <ac:picMk id="21" creationId="{43650AE1-9000-4B0B-B240-508CFEEAE6F2}"/>
          </ac:picMkLst>
        </pc:picChg>
      </pc:sldChg>
      <pc:sldChg chg="modSp del mod">
        <pc:chgData name="Sharifi, Max" userId="28ab40ef-8572-4862-ac41-a166c2171266" providerId="ADAL" clId="{473F8B46-12CC-4CA9-95CA-9F45B23E8032}" dt="2024-05-10T16:14:22.561" v="874" actId="47"/>
        <pc:sldMkLst>
          <pc:docMk/>
          <pc:sldMk cId="3821854908" sldId="267"/>
        </pc:sldMkLst>
        <pc:spChg chg="mod">
          <ac:chgData name="Sharifi, Max" userId="28ab40ef-8572-4862-ac41-a166c2171266" providerId="ADAL" clId="{473F8B46-12CC-4CA9-95CA-9F45B23E8032}" dt="2024-05-09T13:33:51.512" v="713" actId="1076"/>
          <ac:spMkLst>
            <pc:docMk/>
            <pc:sldMk cId="3821854908" sldId="267"/>
            <ac:spMk id="2" creationId="{74AF89FB-0D9F-41C8-9FFB-E6A6DE22862A}"/>
          </ac:spMkLst>
        </pc:spChg>
        <pc:picChg chg="mod">
          <ac:chgData name="Sharifi, Max" userId="28ab40ef-8572-4862-ac41-a166c2171266" providerId="ADAL" clId="{473F8B46-12CC-4CA9-95CA-9F45B23E8032}" dt="2024-05-09T13:33:56" v="714" actId="1076"/>
          <ac:picMkLst>
            <pc:docMk/>
            <pc:sldMk cId="3821854908" sldId="267"/>
            <ac:picMk id="13" creationId="{D476F6A5-1AD6-41E6-8E40-D90539969BDF}"/>
          </ac:picMkLst>
        </pc:picChg>
      </pc:sldChg>
      <pc:sldChg chg="addSp delSp modSp del mod">
        <pc:chgData name="Sharifi, Max" userId="28ab40ef-8572-4862-ac41-a166c2171266" providerId="ADAL" clId="{473F8B46-12CC-4CA9-95CA-9F45B23E8032}" dt="2024-05-10T16:14:20.439" v="873" actId="47"/>
        <pc:sldMkLst>
          <pc:docMk/>
          <pc:sldMk cId="3238842460" sldId="268"/>
        </pc:sldMkLst>
        <pc:spChg chg="mod">
          <ac:chgData name="Sharifi, Max" userId="28ab40ef-8572-4862-ac41-a166c2171266" providerId="ADAL" clId="{473F8B46-12CC-4CA9-95CA-9F45B23E8032}" dt="2024-05-09T13:32:39.753" v="705" actId="1076"/>
          <ac:spMkLst>
            <pc:docMk/>
            <pc:sldMk cId="3238842460" sldId="268"/>
            <ac:spMk id="2" creationId="{8B55BB59-D93B-4603-A178-EE2E3262B91F}"/>
          </ac:spMkLst>
        </pc:spChg>
        <pc:picChg chg="del">
          <ac:chgData name="Sharifi, Max" userId="28ab40ef-8572-4862-ac41-a166c2171266" providerId="ADAL" clId="{473F8B46-12CC-4CA9-95CA-9F45B23E8032}" dt="2024-05-09T13:31:51.280" v="680" actId="478"/>
          <ac:picMkLst>
            <pc:docMk/>
            <pc:sldMk cId="3238842460" sldId="268"/>
            <ac:picMk id="8" creationId="{75826B35-F1C1-4E9D-8455-B9E0202B8490}"/>
          </ac:picMkLst>
        </pc:picChg>
        <pc:picChg chg="add mod">
          <ac:chgData name="Sharifi, Max" userId="28ab40ef-8572-4862-ac41-a166c2171266" providerId="ADAL" clId="{473F8B46-12CC-4CA9-95CA-9F45B23E8032}" dt="2024-05-09T13:32:45.920" v="709" actId="1076"/>
          <ac:picMkLst>
            <pc:docMk/>
            <pc:sldMk cId="3238842460" sldId="268"/>
            <ac:picMk id="9" creationId="{2D47E9B3-A93C-ABF1-1334-AF45E8BE2F1D}"/>
          </ac:picMkLst>
        </pc:picChg>
      </pc:sldChg>
      <pc:sldChg chg="addSp delSp modSp mod">
        <pc:chgData name="Sharifi, Max" userId="28ab40ef-8572-4862-ac41-a166c2171266" providerId="ADAL" clId="{473F8B46-12CC-4CA9-95CA-9F45B23E8032}" dt="2024-05-10T16:32:18.323" v="951" actId="1076"/>
        <pc:sldMkLst>
          <pc:docMk/>
          <pc:sldMk cId="1652260356" sldId="269"/>
        </pc:sldMkLst>
        <pc:spChg chg="mod">
          <ac:chgData name="Sharifi, Max" userId="28ab40ef-8572-4862-ac41-a166c2171266" providerId="ADAL" clId="{473F8B46-12CC-4CA9-95CA-9F45B23E8032}" dt="2024-05-10T16:32:18.323" v="951" actId="1076"/>
          <ac:spMkLst>
            <pc:docMk/>
            <pc:sldMk cId="1652260356" sldId="269"/>
            <ac:spMk id="2" creationId="{4D1F2AA7-4B4D-4153-9A37-632AEEA2A38E}"/>
          </ac:spMkLst>
        </pc:spChg>
        <pc:spChg chg="add mod">
          <ac:chgData name="Sharifi, Max" userId="28ab40ef-8572-4862-ac41-a166c2171266" providerId="ADAL" clId="{473F8B46-12CC-4CA9-95CA-9F45B23E8032}" dt="2024-05-10T16:32:07.710" v="950" actId="1076"/>
          <ac:spMkLst>
            <pc:docMk/>
            <pc:sldMk cId="1652260356" sldId="269"/>
            <ac:spMk id="7" creationId="{F34C4965-8A4F-43BF-2E7C-A5CC42E0B7D0}"/>
          </ac:spMkLst>
        </pc:spChg>
        <pc:picChg chg="add mod">
          <ac:chgData name="Sharifi, Max" userId="28ab40ef-8572-4862-ac41-a166c2171266" providerId="ADAL" clId="{473F8B46-12CC-4CA9-95CA-9F45B23E8032}" dt="2024-05-10T16:32:03.535" v="949" actId="1076"/>
          <ac:picMkLst>
            <pc:docMk/>
            <pc:sldMk cId="1652260356" sldId="269"/>
            <ac:picMk id="8" creationId="{939B193F-6692-F180-AC38-14DB06CD5F2E}"/>
          </ac:picMkLst>
        </pc:picChg>
        <pc:picChg chg="mod">
          <ac:chgData name="Sharifi, Max" userId="28ab40ef-8572-4862-ac41-a166c2171266" providerId="ADAL" clId="{473F8B46-12CC-4CA9-95CA-9F45B23E8032}" dt="2024-05-10T16:31:52.664" v="946" actId="1076"/>
          <ac:picMkLst>
            <pc:docMk/>
            <pc:sldMk cId="1652260356" sldId="269"/>
            <ac:picMk id="9" creationId="{F08777D0-49C4-478A-84C6-D017979215F8}"/>
          </ac:picMkLst>
        </pc:picChg>
        <pc:picChg chg="del">
          <ac:chgData name="Sharifi, Max" userId="28ab40ef-8572-4862-ac41-a166c2171266" providerId="ADAL" clId="{473F8B46-12CC-4CA9-95CA-9F45B23E8032}" dt="2024-05-09T13:00:56.544" v="551" actId="478"/>
          <ac:picMkLst>
            <pc:docMk/>
            <pc:sldMk cId="1652260356" sldId="269"/>
            <ac:picMk id="12" creationId="{2DCAB64A-2D92-4FA8-9FA6-9414DE9B9D4E}"/>
          </ac:picMkLst>
        </pc:picChg>
        <pc:picChg chg="mod">
          <ac:chgData name="Sharifi, Max" userId="28ab40ef-8572-4862-ac41-a166c2171266" providerId="ADAL" clId="{473F8B46-12CC-4CA9-95CA-9F45B23E8032}" dt="2024-05-10T16:31:59.911" v="947" actId="1076"/>
          <ac:picMkLst>
            <pc:docMk/>
            <pc:sldMk cId="1652260356" sldId="269"/>
            <ac:picMk id="13" creationId="{4A3AE62B-7C2D-4474-9C22-5B5BF1FCB80C}"/>
          </ac:picMkLst>
        </pc:picChg>
        <pc:picChg chg="add mod">
          <ac:chgData name="Sharifi, Max" userId="28ab40ef-8572-4862-ac41-a166c2171266" providerId="ADAL" clId="{473F8B46-12CC-4CA9-95CA-9F45B23E8032}" dt="2024-05-10T16:32:01.788" v="948" actId="1076"/>
          <ac:picMkLst>
            <pc:docMk/>
            <pc:sldMk cId="1652260356" sldId="269"/>
            <ac:picMk id="15" creationId="{20825DCA-5DF6-7E2D-5E77-0FE83D7B91C2}"/>
          </ac:picMkLst>
        </pc:picChg>
      </pc:sldChg>
      <pc:sldChg chg="del">
        <pc:chgData name="Sharifi, Max" userId="28ab40ef-8572-4862-ac41-a166c2171266" providerId="ADAL" clId="{473F8B46-12CC-4CA9-95CA-9F45B23E8032}" dt="2024-05-10T16:41:52.177" v="954" actId="47"/>
        <pc:sldMkLst>
          <pc:docMk/>
          <pc:sldMk cId="1681327129" sldId="270"/>
        </pc:sldMkLst>
      </pc:sldChg>
      <pc:sldChg chg="addSp modSp mod">
        <pc:chgData name="Sharifi, Max" userId="28ab40ef-8572-4862-ac41-a166c2171266" providerId="ADAL" clId="{473F8B46-12CC-4CA9-95CA-9F45B23E8032}" dt="2024-05-08T17:43:53.586" v="166" actId="207"/>
        <pc:sldMkLst>
          <pc:docMk/>
          <pc:sldMk cId="3243917311" sldId="271"/>
        </pc:sldMkLst>
        <pc:spChg chg="mod">
          <ac:chgData name="Sharifi, Max" userId="28ab40ef-8572-4862-ac41-a166c2171266" providerId="ADAL" clId="{473F8B46-12CC-4CA9-95CA-9F45B23E8032}" dt="2024-05-08T17:43:53.586" v="166" actId="207"/>
          <ac:spMkLst>
            <pc:docMk/>
            <pc:sldMk cId="3243917311" sldId="271"/>
            <ac:spMk id="2" creationId="{D09CB105-3583-4AD7-8EAD-E5BF9ED1633E}"/>
          </ac:spMkLst>
        </pc:spChg>
        <pc:picChg chg="add mod modCrop">
          <ac:chgData name="Sharifi, Max" userId="28ab40ef-8572-4862-ac41-a166c2171266" providerId="ADAL" clId="{473F8B46-12CC-4CA9-95CA-9F45B23E8032}" dt="2024-05-08T17:35:04.059" v="105" actId="1076"/>
          <ac:picMkLst>
            <pc:docMk/>
            <pc:sldMk cId="3243917311" sldId="271"/>
            <ac:picMk id="4" creationId="{86C5E717-D73B-13FB-51BF-1E3FD4E4423D}"/>
          </ac:picMkLst>
        </pc:picChg>
      </pc:sldChg>
      <pc:sldChg chg="delSp modSp del mod">
        <pc:chgData name="Sharifi, Max" userId="28ab40ef-8572-4862-ac41-a166c2171266" providerId="ADAL" clId="{473F8B46-12CC-4CA9-95CA-9F45B23E8032}" dt="2024-05-10T16:17:25.410" v="876" actId="47"/>
        <pc:sldMkLst>
          <pc:docMk/>
          <pc:sldMk cId="2508170034" sldId="272"/>
        </pc:sldMkLst>
        <pc:spChg chg="mod">
          <ac:chgData name="Sharifi, Max" userId="28ab40ef-8572-4862-ac41-a166c2171266" providerId="ADAL" clId="{473F8B46-12CC-4CA9-95CA-9F45B23E8032}" dt="2024-05-09T15:51:13.201" v="857" actId="1076"/>
          <ac:spMkLst>
            <pc:docMk/>
            <pc:sldMk cId="2508170034" sldId="272"/>
            <ac:spMk id="2" creationId="{F4EAE4BB-FBEF-45F7-B827-42D77AA06FDC}"/>
          </ac:spMkLst>
        </pc:spChg>
        <pc:spChg chg="mod">
          <ac:chgData name="Sharifi, Max" userId="28ab40ef-8572-4862-ac41-a166c2171266" providerId="ADAL" clId="{473F8B46-12CC-4CA9-95CA-9F45B23E8032}" dt="2024-05-09T15:51:17.040" v="858" actId="1076"/>
          <ac:spMkLst>
            <pc:docMk/>
            <pc:sldMk cId="2508170034" sldId="272"/>
            <ac:spMk id="6" creationId="{DBB19648-111D-4A59-B392-B7C86B073960}"/>
          </ac:spMkLst>
        </pc:spChg>
        <pc:picChg chg="mod modCrop">
          <ac:chgData name="Sharifi, Max" userId="28ab40ef-8572-4862-ac41-a166c2171266" providerId="ADAL" clId="{473F8B46-12CC-4CA9-95CA-9F45B23E8032}" dt="2024-05-09T15:51:10.785" v="856" actId="1076"/>
          <ac:picMkLst>
            <pc:docMk/>
            <pc:sldMk cId="2508170034" sldId="272"/>
            <ac:picMk id="4" creationId="{DABB1A8F-19ED-4988-A370-D551CB16CEAA}"/>
          </ac:picMkLst>
        </pc:picChg>
        <pc:picChg chg="del">
          <ac:chgData name="Sharifi, Max" userId="28ab40ef-8572-4862-ac41-a166c2171266" providerId="ADAL" clId="{473F8B46-12CC-4CA9-95CA-9F45B23E8032}" dt="2024-05-09T15:44:56.780" v="847" actId="478"/>
          <ac:picMkLst>
            <pc:docMk/>
            <pc:sldMk cId="2508170034" sldId="272"/>
            <ac:picMk id="5" creationId="{DA5110D4-E143-424F-9C04-DF31D9104CA7}"/>
          </ac:picMkLst>
        </pc:picChg>
      </pc:sldChg>
      <pc:sldChg chg="modSp mod ord">
        <pc:chgData name="Sharifi, Max" userId="28ab40ef-8572-4862-ac41-a166c2171266" providerId="ADAL" clId="{473F8B46-12CC-4CA9-95CA-9F45B23E8032}" dt="2024-05-10T18:26:02.566" v="970"/>
        <pc:sldMkLst>
          <pc:docMk/>
          <pc:sldMk cId="2562778194" sldId="273"/>
        </pc:sldMkLst>
        <pc:spChg chg="mod">
          <ac:chgData name="Sharifi, Max" userId="28ab40ef-8572-4862-ac41-a166c2171266" providerId="ADAL" clId="{473F8B46-12CC-4CA9-95CA-9F45B23E8032}" dt="2024-05-09T15:20:15.889" v="846" actId="1076"/>
          <ac:spMkLst>
            <pc:docMk/>
            <pc:sldMk cId="2562778194" sldId="273"/>
            <ac:spMk id="4" creationId="{1437BB4C-0FC2-4552-9413-DEB5286EC7AD}"/>
          </ac:spMkLst>
        </pc:spChg>
      </pc:sldChg>
      <pc:sldChg chg="ord">
        <pc:chgData name="Sharifi, Max" userId="28ab40ef-8572-4862-ac41-a166c2171266" providerId="ADAL" clId="{473F8B46-12CC-4CA9-95CA-9F45B23E8032}" dt="2024-05-09T15:16:57.648" v="845"/>
        <pc:sldMkLst>
          <pc:docMk/>
          <pc:sldMk cId="4276334194" sldId="274"/>
        </pc:sldMkLst>
      </pc:sldChg>
      <pc:sldChg chg="modSp del mod">
        <pc:chgData name="Sharifi, Max" userId="28ab40ef-8572-4862-ac41-a166c2171266" providerId="ADAL" clId="{473F8B46-12CC-4CA9-95CA-9F45B23E8032}" dt="2024-05-10T16:14:14.431" v="872" actId="47"/>
        <pc:sldMkLst>
          <pc:docMk/>
          <pc:sldMk cId="197086673" sldId="275"/>
        </pc:sldMkLst>
        <pc:spChg chg="mod">
          <ac:chgData name="Sharifi, Max" userId="28ab40ef-8572-4862-ac41-a166c2171266" providerId="ADAL" clId="{473F8B46-12CC-4CA9-95CA-9F45B23E8032}" dt="2024-05-09T13:19:12.698" v="677" actId="20577"/>
          <ac:spMkLst>
            <pc:docMk/>
            <pc:sldMk cId="197086673" sldId="275"/>
            <ac:spMk id="6" creationId="{76007A0E-B934-4419-B2BA-6C809567ADA2}"/>
          </ac:spMkLst>
        </pc:spChg>
      </pc:sldChg>
      <pc:sldChg chg="addSp delSp modSp del mod">
        <pc:chgData name="Sharifi, Max" userId="28ab40ef-8572-4862-ac41-a166c2171266" providerId="ADAL" clId="{473F8B46-12CC-4CA9-95CA-9F45B23E8032}" dt="2024-05-10T18:31:33.780" v="974" actId="47"/>
        <pc:sldMkLst>
          <pc:docMk/>
          <pc:sldMk cId="1120320152" sldId="277"/>
        </pc:sldMkLst>
        <pc:spChg chg="mod">
          <ac:chgData name="Sharifi, Max" userId="28ab40ef-8572-4862-ac41-a166c2171266" providerId="ADAL" clId="{473F8B46-12CC-4CA9-95CA-9F45B23E8032}" dt="2024-05-08T17:52:11.739" v="192" actId="1076"/>
          <ac:spMkLst>
            <pc:docMk/>
            <pc:sldMk cId="1120320152" sldId="277"/>
            <ac:spMk id="2" creationId="{A87FB381-6E24-4ECE-B19B-0276FE56741C}"/>
          </ac:spMkLst>
        </pc:spChg>
        <pc:spChg chg="mod">
          <ac:chgData name="Sharifi, Max" userId="28ab40ef-8572-4862-ac41-a166c2171266" providerId="ADAL" clId="{473F8B46-12CC-4CA9-95CA-9F45B23E8032}" dt="2024-05-08T17:52:37.816" v="222" actId="20577"/>
          <ac:spMkLst>
            <pc:docMk/>
            <pc:sldMk cId="1120320152" sldId="277"/>
            <ac:spMk id="4" creationId="{1437BB4C-0FC2-4552-9413-DEB5286EC7AD}"/>
          </ac:spMkLst>
        </pc:spChg>
        <pc:spChg chg="mod">
          <ac:chgData name="Sharifi, Max" userId="28ab40ef-8572-4862-ac41-a166c2171266" providerId="ADAL" clId="{473F8B46-12CC-4CA9-95CA-9F45B23E8032}" dt="2024-05-08T17:55:32.921" v="232" actId="1076"/>
          <ac:spMkLst>
            <pc:docMk/>
            <pc:sldMk cId="1120320152" sldId="277"/>
            <ac:spMk id="5" creationId="{BF874FD3-4A16-422D-91B9-F6013728D935}"/>
          </ac:spMkLst>
        </pc:spChg>
        <pc:picChg chg="add mod modCrop">
          <ac:chgData name="Sharifi, Max" userId="28ab40ef-8572-4862-ac41-a166c2171266" providerId="ADAL" clId="{473F8B46-12CC-4CA9-95CA-9F45B23E8032}" dt="2024-05-08T17:53:31.967" v="228" actId="732"/>
          <ac:picMkLst>
            <pc:docMk/>
            <pc:sldMk cId="1120320152" sldId="277"/>
            <ac:picMk id="6" creationId="{27E75F5B-E252-C6C8-B286-FB791B3C7140}"/>
          </ac:picMkLst>
        </pc:picChg>
        <pc:picChg chg="add mod modCrop">
          <ac:chgData name="Sharifi, Max" userId="28ab40ef-8572-4862-ac41-a166c2171266" providerId="ADAL" clId="{473F8B46-12CC-4CA9-95CA-9F45B23E8032}" dt="2024-05-08T17:53:48.782" v="229" actId="1076"/>
          <ac:picMkLst>
            <pc:docMk/>
            <pc:sldMk cId="1120320152" sldId="277"/>
            <ac:picMk id="7" creationId="{F489B3FF-9D48-CF50-FCEC-C2C354EE6516}"/>
          </ac:picMkLst>
        </pc:picChg>
        <pc:picChg chg="mod">
          <ac:chgData name="Sharifi, Max" userId="28ab40ef-8572-4862-ac41-a166c2171266" providerId="ADAL" clId="{473F8B46-12CC-4CA9-95CA-9F45B23E8032}" dt="2024-05-08T17:52:14.307" v="193" actId="1076"/>
          <ac:picMkLst>
            <pc:docMk/>
            <pc:sldMk cId="1120320152" sldId="277"/>
            <ac:picMk id="8" creationId="{8999E75A-B98A-4971-AED0-4DC1754A50ED}"/>
          </ac:picMkLst>
        </pc:picChg>
        <pc:picChg chg="del">
          <ac:chgData name="Sharifi, Max" userId="28ab40ef-8572-4862-ac41-a166c2171266" providerId="ADAL" clId="{473F8B46-12CC-4CA9-95CA-9F45B23E8032}" dt="2024-05-08T17:50:57.229" v="170" actId="478"/>
          <ac:picMkLst>
            <pc:docMk/>
            <pc:sldMk cId="1120320152" sldId="277"/>
            <ac:picMk id="10" creationId="{E864AA77-47E9-4438-9DB3-7BA38037A7B0}"/>
          </ac:picMkLst>
        </pc:picChg>
      </pc:sldChg>
    </pc:docChg>
  </pc:docChgLst>
  <pc:docChgLst>
    <pc:chgData name="Zhang, Dongdong" userId="c88363de-622e-4e2c-bbb6-1b0db21d96e7" providerId="ADAL" clId="{03AC7C78-94C1-484D-8A94-3FB1C5AA6382}"/>
    <pc:docChg chg="addSld delSld modSld sldOrd">
      <pc:chgData name="Zhang, Dongdong" userId="c88363de-622e-4e2c-bbb6-1b0db21d96e7" providerId="ADAL" clId="{03AC7C78-94C1-484D-8A94-3FB1C5AA6382}" dt="2024-05-10T19:06:10.838" v="59"/>
      <pc:docMkLst>
        <pc:docMk/>
      </pc:docMkLst>
      <pc:sldChg chg="modSp mod">
        <pc:chgData name="Zhang, Dongdong" userId="c88363de-622e-4e2c-bbb6-1b0db21d96e7" providerId="ADAL" clId="{03AC7C78-94C1-484D-8A94-3FB1C5AA6382}" dt="2024-05-10T18:42:08.677" v="17" actId="20577"/>
        <pc:sldMkLst>
          <pc:docMk/>
          <pc:sldMk cId="398715348" sldId="256"/>
        </pc:sldMkLst>
        <pc:spChg chg="mod">
          <ac:chgData name="Zhang, Dongdong" userId="c88363de-622e-4e2c-bbb6-1b0db21d96e7" providerId="ADAL" clId="{03AC7C78-94C1-484D-8A94-3FB1C5AA6382}" dt="2024-05-10T18:42:08.677" v="17" actId="20577"/>
          <ac:spMkLst>
            <pc:docMk/>
            <pc:sldMk cId="398715348" sldId="256"/>
            <ac:spMk id="2" creationId="{82B017A7-4B79-423D-A41B-6D7D7251A042}"/>
          </ac:spMkLst>
        </pc:spChg>
      </pc:sldChg>
      <pc:sldChg chg="add modAnim">
        <pc:chgData name="Zhang, Dongdong" userId="c88363de-622e-4e2c-bbb6-1b0db21d96e7" providerId="ADAL" clId="{03AC7C78-94C1-484D-8A94-3FB1C5AA6382}" dt="2024-05-10T18:44:42.745" v="49"/>
        <pc:sldMkLst>
          <pc:docMk/>
          <pc:sldMk cId="2641548453" sldId="259"/>
        </pc:sldMkLst>
      </pc:sldChg>
      <pc:sldChg chg="add">
        <pc:chgData name="Zhang, Dongdong" userId="c88363de-622e-4e2c-bbb6-1b0db21d96e7" providerId="ADAL" clId="{03AC7C78-94C1-484D-8A94-3FB1C5AA6382}" dt="2024-05-10T18:41:56.099" v="0"/>
        <pc:sldMkLst>
          <pc:docMk/>
          <pc:sldMk cId="1340413474" sldId="261"/>
        </pc:sldMkLst>
      </pc:sldChg>
      <pc:sldChg chg="add modAnim">
        <pc:chgData name="Zhang, Dongdong" userId="c88363de-622e-4e2c-bbb6-1b0db21d96e7" providerId="ADAL" clId="{03AC7C78-94C1-484D-8A94-3FB1C5AA6382}" dt="2024-05-10T18:44:39.059" v="48"/>
        <pc:sldMkLst>
          <pc:docMk/>
          <pc:sldMk cId="3700426821" sldId="262"/>
        </pc:sldMkLst>
      </pc:sldChg>
      <pc:sldChg chg="add">
        <pc:chgData name="Zhang, Dongdong" userId="c88363de-622e-4e2c-bbb6-1b0db21d96e7" providerId="ADAL" clId="{03AC7C78-94C1-484D-8A94-3FB1C5AA6382}" dt="2024-05-10T18:41:56.099" v="0"/>
        <pc:sldMkLst>
          <pc:docMk/>
          <pc:sldMk cId="1839940355" sldId="263"/>
        </pc:sldMkLst>
      </pc:sldChg>
      <pc:sldChg chg="add modAnim">
        <pc:chgData name="Zhang, Dongdong" userId="c88363de-622e-4e2c-bbb6-1b0db21d96e7" providerId="ADAL" clId="{03AC7C78-94C1-484D-8A94-3FB1C5AA6382}" dt="2024-05-10T18:44:28.357" v="47"/>
        <pc:sldMkLst>
          <pc:docMk/>
          <pc:sldMk cId="4098524270" sldId="264"/>
        </pc:sldMkLst>
      </pc:sldChg>
      <pc:sldChg chg="modSp add mod">
        <pc:chgData name="Zhang, Dongdong" userId="c88363de-622e-4e2c-bbb6-1b0db21d96e7" providerId="ADAL" clId="{03AC7C78-94C1-484D-8A94-3FB1C5AA6382}" dt="2024-05-10T18:45:17.963" v="52" actId="113"/>
        <pc:sldMkLst>
          <pc:docMk/>
          <pc:sldMk cId="1075795775" sldId="268"/>
        </pc:sldMkLst>
        <pc:spChg chg="mod">
          <ac:chgData name="Zhang, Dongdong" userId="c88363de-622e-4e2c-bbb6-1b0db21d96e7" providerId="ADAL" clId="{03AC7C78-94C1-484D-8A94-3FB1C5AA6382}" dt="2024-05-10T18:45:17.963" v="52" actId="113"/>
          <ac:spMkLst>
            <pc:docMk/>
            <pc:sldMk cId="1075795775" sldId="268"/>
            <ac:spMk id="6" creationId="{575CBCE0-FE93-8293-9A52-C2F10D1B63A0}"/>
          </ac:spMkLst>
        </pc:spChg>
      </pc:sldChg>
      <pc:sldChg chg="ord">
        <pc:chgData name="Zhang, Dongdong" userId="c88363de-622e-4e2c-bbb6-1b0db21d96e7" providerId="ADAL" clId="{03AC7C78-94C1-484D-8A94-3FB1C5AA6382}" dt="2024-05-10T19:06:10.838" v="59"/>
        <pc:sldMkLst>
          <pc:docMk/>
          <pc:sldMk cId="3243917311" sldId="271"/>
        </pc:sldMkLst>
      </pc:sldChg>
      <pc:sldChg chg="add">
        <pc:chgData name="Zhang, Dongdong" userId="c88363de-622e-4e2c-bbb6-1b0db21d96e7" providerId="ADAL" clId="{03AC7C78-94C1-484D-8A94-3FB1C5AA6382}" dt="2024-05-10T18:41:56.099" v="0"/>
        <pc:sldMkLst>
          <pc:docMk/>
          <pc:sldMk cId="2082724570" sldId="275"/>
        </pc:sldMkLst>
      </pc:sldChg>
      <pc:sldChg chg="add">
        <pc:chgData name="Zhang, Dongdong" userId="c88363de-622e-4e2c-bbb6-1b0db21d96e7" providerId="ADAL" clId="{03AC7C78-94C1-484D-8A94-3FB1C5AA6382}" dt="2024-05-10T18:41:56.099" v="0"/>
        <pc:sldMkLst>
          <pc:docMk/>
          <pc:sldMk cId="606273162" sldId="276"/>
        </pc:sldMkLst>
      </pc:sldChg>
      <pc:sldChg chg="modSp new del mod">
        <pc:chgData name="Zhang, Dongdong" userId="c88363de-622e-4e2c-bbb6-1b0db21d96e7" providerId="ADAL" clId="{03AC7C78-94C1-484D-8A94-3FB1C5AA6382}" dt="2024-05-10T19:06:04.326" v="53" actId="2696"/>
        <pc:sldMkLst>
          <pc:docMk/>
          <pc:sldMk cId="1028810941" sldId="277"/>
        </pc:sldMkLst>
        <pc:spChg chg="mod">
          <ac:chgData name="Zhang, Dongdong" userId="c88363de-622e-4e2c-bbb6-1b0db21d96e7" providerId="ADAL" clId="{03AC7C78-94C1-484D-8A94-3FB1C5AA6382}" dt="2024-05-10T18:42:53.631" v="46" actId="1076"/>
          <ac:spMkLst>
            <pc:docMk/>
            <pc:sldMk cId="1028810941" sldId="277"/>
            <ac:spMk id="2" creationId="{51BD92F9-2D1C-EB5C-D9ED-561985AC2A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2EDD2-A6C0-4240-A448-380633CB3485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05ABF-8015-421E-9FD8-2E391CAAA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8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05ABF-8015-421E-9FD8-2E391CAAAF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1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05ABF-8015-421E-9FD8-2E391CAAAF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18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05ABF-8015-421E-9FD8-2E391CAAAF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9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A535CD-6133-4275-9389-E00E66DAB0DF}"/>
              </a:ext>
            </a:extLst>
          </p:cNvPr>
          <p:cNvSpPr/>
          <p:nvPr/>
        </p:nvSpPr>
        <p:spPr bwMode="hidden">
          <a:xfrm>
            <a:off x="0" y="6355080"/>
            <a:ext cx="12198096" cy="512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CDC8F-76D6-43AA-826B-F89A897C5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832" y="2651760"/>
            <a:ext cx="10698480" cy="1188720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C6AE9-BAED-46CF-BC4F-5E8CB711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832" y="4114800"/>
            <a:ext cx="10698480" cy="274320"/>
          </a:xfrm>
        </p:spPr>
        <p:txBody>
          <a:bodyPr anchor="t"/>
          <a:lstStyle>
            <a:lvl1pPr marL="0" indent="0" algn="l">
              <a:spcAft>
                <a:spcPts val="0"/>
              </a:spcAft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41AEA-ED28-443E-84D1-A9CD0978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832" y="6492240"/>
            <a:ext cx="4114800" cy="182880"/>
          </a:xfrm>
        </p:spPr>
        <p:txBody>
          <a:bodyPr/>
          <a:lstStyle>
            <a:lvl1pPr algn="l">
              <a:lnSpc>
                <a:spcPct val="90000"/>
              </a:lnSpc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Internal Use Only</a:t>
            </a:r>
          </a:p>
        </p:txBody>
      </p:sp>
      <p:sp>
        <p:nvSpPr>
          <p:cNvPr id="9" name="Text Placeholder 34">
            <a:extLst>
              <a:ext uri="{FF2B5EF4-FFF2-40B4-BE49-F238E27FC236}">
                <a16:creationId xmlns:a16="http://schemas.microsoft.com/office/drawing/2014/main" id="{EED06128-6ED5-4E9E-A040-6E30F72627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1832" y="4480560"/>
            <a:ext cx="3756429" cy="27432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F8DF22-30F0-44A7-B803-621BA9BD0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32" y="731520"/>
            <a:ext cx="2651760" cy="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1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9D08CAD-493E-48DD-A14B-01743DE65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94498"/>
              </p:ext>
            </p:extLst>
          </p:nvPr>
        </p:nvGraphicFramePr>
        <p:xfrm>
          <a:off x="0" y="6355080"/>
          <a:ext cx="12198096" cy="512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839936348"/>
                    </a:ext>
                  </a:extLst>
                </a:gridCol>
                <a:gridCol w="10369296">
                  <a:extLst>
                    <a:ext uri="{9D8B030D-6E8A-4147-A177-3AD203B41FA5}">
                      <a16:colId xmlns:a16="http://schemas.microsoft.com/office/drawing/2014/main" val="1375401518"/>
                    </a:ext>
                  </a:extLst>
                </a:gridCol>
              </a:tblGrid>
              <a:tr h="512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7512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225C834-92D7-443A-B438-EB7B86C8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1064240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D0D6C-2EAB-4880-A732-DEC2C1728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071" y="1280160"/>
            <a:ext cx="5440553" cy="484632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8F9AF-05A2-4210-91F5-EEBE612BA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9759" y="1280160"/>
            <a:ext cx="5440553" cy="484632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A09AD-FEE0-461C-A1F0-0A84668B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7406640" y="6492240"/>
            <a:ext cx="4114800" cy="18288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Internal Use Only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4E1DB-AD51-4F8C-BEC9-75BC0464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90D467-6EA0-4369-BC90-E6314862C81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CF2FB8-0679-44AF-A0C2-59CA07D6F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471729"/>
            <a:ext cx="1371600" cy="2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2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ABE7C74-76FF-4D1B-A3DE-C8C4EDED9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672228"/>
              </p:ext>
            </p:extLst>
          </p:nvPr>
        </p:nvGraphicFramePr>
        <p:xfrm>
          <a:off x="0" y="6355080"/>
          <a:ext cx="12198096" cy="512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839936348"/>
                    </a:ext>
                  </a:extLst>
                </a:gridCol>
                <a:gridCol w="10369296">
                  <a:extLst>
                    <a:ext uri="{9D8B030D-6E8A-4147-A177-3AD203B41FA5}">
                      <a16:colId xmlns:a16="http://schemas.microsoft.com/office/drawing/2014/main" val="1375401518"/>
                    </a:ext>
                  </a:extLst>
                </a:gridCol>
              </a:tblGrid>
              <a:tr h="512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7512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209B8D3-CC09-4E46-A977-FB9B864DA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1064240" cy="822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841CE-7B10-4DFB-A265-BDCA8379E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1" y="1280160"/>
            <a:ext cx="5440554" cy="4572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6B4DE-D4CD-43E1-B3F7-1215418C6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1" y="1920240"/>
            <a:ext cx="5440554" cy="420624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7959A-24F2-4974-A998-D819B6DBC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9758" y="1280160"/>
            <a:ext cx="5440554" cy="4572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1D07A-C844-44F1-94C9-C09FB5E2A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9758" y="1920240"/>
            <a:ext cx="5440554" cy="420624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0566E-2BEF-48E8-A19B-C4CC8EAC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7406640" y="6492240"/>
            <a:ext cx="4114800" cy="18288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Internal Use Only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8D924-64F5-413E-8103-408FA4D0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90D467-6EA0-4369-BC90-E6314862C81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8DA684-F277-4AD5-837C-BB194FFEF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471729"/>
            <a:ext cx="1371600" cy="2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23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358EABF-2051-4B05-8E21-A208A7504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546110"/>
              </p:ext>
            </p:extLst>
          </p:nvPr>
        </p:nvGraphicFramePr>
        <p:xfrm>
          <a:off x="0" y="6355080"/>
          <a:ext cx="12198096" cy="512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839936348"/>
                    </a:ext>
                  </a:extLst>
                </a:gridCol>
                <a:gridCol w="10369296">
                  <a:extLst>
                    <a:ext uri="{9D8B030D-6E8A-4147-A177-3AD203B41FA5}">
                      <a16:colId xmlns:a16="http://schemas.microsoft.com/office/drawing/2014/main" val="1375401518"/>
                    </a:ext>
                  </a:extLst>
                </a:gridCol>
              </a:tblGrid>
              <a:tr h="512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75129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A2A93-1DCD-4EAF-ACFD-0B2FA3A9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7406640" y="6492240"/>
            <a:ext cx="4114800" cy="18288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Internal Use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0CAD5-EB07-4377-993D-440B6335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90D467-6EA0-4369-BC90-E6314862C81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6514C1-4401-4467-AB9B-669FF7CE6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471729"/>
            <a:ext cx="1371600" cy="2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75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B848-52A6-48A9-9968-A98C54DBC9A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439C-5C25-453E-84F2-884CEAAF80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51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Para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785699" y="6427583"/>
            <a:ext cx="10406301" cy="438607"/>
          </a:xfrm>
          <a:prstGeom prst="rect">
            <a:avLst/>
          </a:prstGeom>
          <a:solidFill>
            <a:srgbClr val="185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552" y="2240280"/>
            <a:ext cx="9144000" cy="38404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  <a:lvl2pPr marL="242888" indent="0">
              <a:buNone/>
              <a:defRPr/>
            </a:lvl2pPr>
            <a:lvl3pPr marL="465138" indent="0">
              <a:buNone/>
              <a:defRPr/>
            </a:lvl3pPr>
            <a:lvl4pPr marL="719138" indent="0">
              <a:buNone/>
              <a:defRPr/>
            </a:lvl4pPr>
            <a:lvl5pPr marL="9525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Slide Number Placeholder 5"/>
          <p:cNvSpPr txBox="1">
            <a:spLocks/>
          </p:cNvSpPr>
          <p:nvPr/>
        </p:nvSpPr>
        <p:spPr>
          <a:xfrm>
            <a:off x="11314852" y="6451306"/>
            <a:ext cx="79248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AF523B-194E-744B-96D6-6A37A64B5656}" type="slidenum">
              <a:rPr lang="en-US" sz="1100" smtClean="0"/>
              <a:pPr/>
              <a:t>‹#›</a:t>
            </a:fld>
            <a:endParaRPr lang="en-US" sz="1100" dirty="0"/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6481703" y="6435902"/>
            <a:ext cx="4893880" cy="401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Insert risk sensitivity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987552" y="317500"/>
            <a:ext cx="10363200" cy="9067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988484" y="1233424"/>
            <a:ext cx="9144000" cy="64922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Subhead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" y="6426113"/>
            <a:ext cx="1785697" cy="437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15" y="6552778"/>
            <a:ext cx="1389885" cy="2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59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790755" y="6424260"/>
            <a:ext cx="10406301" cy="438607"/>
          </a:xfrm>
          <a:prstGeom prst="rect">
            <a:avLst/>
          </a:prstGeom>
          <a:solidFill>
            <a:srgbClr val="185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552" y="2240280"/>
            <a:ext cx="9144000" cy="38404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987552" y="317500"/>
            <a:ext cx="10363200" cy="9067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988484" y="1233424"/>
            <a:ext cx="9144000" cy="64922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Subhead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" y="6426113"/>
            <a:ext cx="1785697" cy="437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15" y="6552778"/>
            <a:ext cx="1389885" cy="206604"/>
          </a:xfrm>
          <a:prstGeom prst="rect">
            <a:avLst/>
          </a:prstGeom>
        </p:spPr>
      </p:pic>
      <p:sp>
        <p:nvSpPr>
          <p:cNvPr id="52" name="Slide Number Placeholder 5"/>
          <p:cNvSpPr txBox="1">
            <a:spLocks/>
          </p:cNvSpPr>
          <p:nvPr/>
        </p:nvSpPr>
        <p:spPr>
          <a:xfrm>
            <a:off x="11318917" y="6451306"/>
            <a:ext cx="79248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AF523B-194E-744B-96D6-6A37A64B5656}" type="slidenum">
              <a:rPr lang="en-US" sz="1100" smtClean="0"/>
              <a:pPr/>
              <a:t>‹#›</a:t>
            </a:fld>
            <a:endParaRPr lang="en-US" sz="1100" dirty="0"/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6485768" y="6435902"/>
            <a:ext cx="4893880" cy="401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06947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927C67C-55F1-4A8C-BF2E-A4058A88FB35}"/>
              </a:ext>
            </a:extLst>
          </p:cNvPr>
          <p:cNvGrpSpPr/>
          <p:nvPr/>
        </p:nvGrpSpPr>
        <p:grpSpPr bwMode="hidden">
          <a:xfrm>
            <a:off x="-14132" y="0"/>
            <a:ext cx="12188952" cy="6858000"/>
            <a:chOff x="0" y="0"/>
            <a:chExt cx="12188952" cy="6858000"/>
          </a:xfrm>
          <a:solidFill>
            <a:srgbClr val="2E7CC9"/>
          </a:solidFill>
        </p:grpSpPr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32A91242-A342-43EB-94F0-73D7EA5C61C0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0" y="0"/>
              <a:ext cx="2473325" cy="2441575"/>
            </a:xfrm>
            <a:custGeom>
              <a:avLst/>
              <a:gdLst>
                <a:gd name="T0" fmla="*/ 0 w 1558"/>
                <a:gd name="T1" fmla="*/ 0 h 1538"/>
                <a:gd name="T2" fmla="*/ 0 w 1558"/>
                <a:gd name="T3" fmla="*/ 1538 h 1538"/>
                <a:gd name="T4" fmla="*/ 1558 w 1558"/>
                <a:gd name="T5" fmla="*/ 0 h 1538"/>
                <a:gd name="T6" fmla="*/ 0 w 1558"/>
                <a:gd name="T7" fmla="*/ 0 h 1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8" h="1538">
                  <a:moveTo>
                    <a:pt x="0" y="0"/>
                  </a:moveTo>
                  <a:lnTo>
                    <a:pt x="0" y="1538"/>
                  </a:lnTo>
                  <a:lnTo>
                    <a:pt x="15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95FFFCF5-202B-4415-9FEE-5BAACA9E902E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0" y="1587"/>
              <a:ext cx="12188952" cy="6856413"/>
            </a:xfrm>
            <a:custGeom>
              <a:avLst/>
              <a:gdLst>
                <a:gd name="T0" fmla="*/ 4220 w 7663"/>
                <a:gd name="T1" fmla="*/ 0 h 4319"/>
                <a:gd name="T2" fmla="*/ 0 w 7663"/>
                <a:gd name="T3" fmla="*/ 4198 h 4319"/>
                <a:gd name="T4" fmla="*/ 0 w 7663"/>
                <a:gd name="T5" fmla="*/ 4319 h 4319"/>
                <a:gd name="T6" fmla="*/ 7663 w 7663"/>
                <a:gd name="T7" fmla="*/ 4319 h 4319"/>
                <a:gd name="T8" fmla="*/ 7663 w 7663"/>
                <a:gd name="T9" fmla="*/ 4319 h 4319"/>
                <a:gd name="T10" fmla="*/ 6961 w 7663"/>
                <a:gd name="T11" fmla="*/ 4319 h 4319"/>
                <a:gd name="T12" fmla="*/ 6296 w 7663"/>
                <a:gd name="T13" fmla="*/ 3662 h 4319"/>
                <a:gd name="T14" fmla="*/ 7663 w 7663"/>
                <a:gd name="T15" fmla="*/ 3662 h 4319"/>
                <a:gd name="T16" fmla="*/ 7663 w 7663"/>
                <a:gd name="T17" fmla="*/ 1193 h 4319"/>
                <a:gd name="T18" fmla="*/ 6503 w 7663"/>
                <a:gd name="T19" fmla="*/ 1193 h 4319"/>
                <a:gd name="T20" fmla="*/ 7663 w 7663"/>
                <a:gd name="T21" fmla="*/ 48 h 4319"/>
                <a:gd name="T22" fmla="*/ 7663 w 7663"/>
                <a:gd name="T23" fmla="*/ 0 h 4319"/>
                <a:gd name="T24" fmla="*/ 4220 w 7663"/>
                <a:gd name="T25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63" h="4319">
                  <a:moveTo>
                    <a:pt x="4220" y="0"/>
                  </a:moveTo>
                  <a:lnTo>
                    <a:pt x="0" y="4198"/>
                  </a:lnTo>
                  <a:lnTo>
                    <a:pt x="0" y="4319"/>
                  </a:lnTo>
                  <a:lnTo>
                    <a:pt x="7663" y="4319"/>
                  </a:lnTo>
                  <a:lnTo>
                    <a:pt x="7663" y="4319"/>
                  </a:lnTo>
                  <a:lnTo>
                    <a:pt x="6961" y="4319"/>
                  </a:lnTo>
                  <a:lnTo>
                    <a:pt x="6296" y="3662"/>
                  </a:lnTo>
                  <a:lnTo>
                    <a:pt x="7663" y="3662"/>
                  </a:lnTo>
                  <a:lnTo>
                    <a:pt x="7663" y="1193"/>
                  </a:lnTo>
                  <a:lnTo>
                    <a:pt x="6503" y="1193"/>
                  </a:lnTo>
                  <a:lnTo>
                    <a:pt x="7663" y="48"/>
                  </a:lnTo>
                  <a:lnTo>
                    <a:pt x="7663" y="0"/>
                  </a:lnTo>
                  <a:lnTo>
                    <a:pt x="4220" y="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CCDC8F-76D6-43AA-826B-F89A897C5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832" y="2651760"/>
            <a:ext cx="10698480" cy="118872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C6AE9-BAED-46CF-BC4F-5E8CB711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832" y="4114800"/>
            <a:ext cx="10698480" cy="27432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9B5008FB-6AC9-41A1-BF1C-790BB677E5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1832" y="4480560"/>
            <a:ext cx="3756429" cy="27432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AF1F18B-A1D6-4DE0-BA64-AEE5602C9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41832" y="731525"/>
            <a:ext cx="2651760" cy="526219"/>
          </a:xfrm>
          <a:prstGeom prst="rect">
            <a:avLst/>
          </a:prstGeom>
        </p:spPr>
      </p:pic>
      <p:sp>
        <p:nvSpPr>
          <p:cNvPr id="54" name="Footer Placeholder 4">
            <a:extLst>
              <a:ext uri="{FF2B5EF4-FFF2-40B4-BE49-F238E27FC236}">
                <a16:creationId xmlns:a16="http://schemas.microsoft.com/office/drawing/2014/main" id="{BE65254E-3581-4734-B800-F6CD8F37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832" y="6492240"/>
            <a:ext cx="4114800" cy="182880"/>
          </a:xfrm>
        </p:spPr>
        <p:txBody>
          <a:bodyPr/>
          <a:lstStyle>
            <a:lvl1pPr algn="l">
              <a:lnSpc>
                <a:spcPct val="90000"/>
              </a:lnSpc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80031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E93BDD-C55E-4538-801A-650F50AAA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590687"/>
              </p:ext>
            </p:extLst>
          </p:nvPr>
        </p:nvGraphicFramePr>
        <p:xfrm>
          <a:off x="0" y="6355080"/>
          <a:ext cx="12198096" cy="512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839936348"/>
                    </a:ext>
                  </a:extLst>
                </a:gridCol>
                <a:gridCol w="10369296">
                  <a:extLst>
                    <a:ext uri="{9D8B030D-6E8A-4147-A177-3AD203B41FA5}">
                      <a16:colId xmlns:a16="http://schemas.microsoft.com/office/drawing/2014/main" val="1375401518"/>
                    </a:ext>
                  </a:extLst>
                </a:gridCol>
              </a:tblGrid>
              <a:tr h="512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7512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52AAE02-767D-4BDF-B891-5E0BC4CD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32" y="1554480"/>
            <a:ext cx="10698480" cy="1188720"/>
          </a:xfrm>
        </p:spPr>
        <p:txBody>
          <a:bodyPr anchor="b"/>
          <a:lstStyle>
            <a:lvl1pPr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73A7D-A198-47DF-A3EF-CB79CB66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1832" y="3017520"/>
            <a:ext cx="10698480" cy="18288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142F6-F78D-4B05-B9CC-7FF9EB0D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7406640" y="6492240"/>
            <a:ext cx="4114800" cy="182880"/>
          </a:xfrm>
        </p:spPr>
        <p:txBody>
          <a:bodyPr/>
          <a:lstStyle>
            <a:lvl1pPr algn="r"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8EFA4-B8CF-47E0-BB7A-73CECEA1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90D467-6EA0-4369-BC90-E6314862C81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F6CF77-E7B7-41D0-B4B3-674EDFFF2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471729"/>
            <a:ext cx="1371600" cy="2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3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ight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2E268F-C06D-4F4E-BF82-72B711DD166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2198096" cy="6355080"/>
          </a:xfrm>
          <a:solidFill>
            <a:schemeClr val="bg1">
              <a:lumMod val="95000"/>
            </a:schemeClr>
          </a:solidFill>
        </p:spPr>
        <p:txBody>
          <a:bodyPr lIns="914400" tIns="274320" rIns="0"/>
          <a:lstStyle>
            <a:lvl1pPr>
              <a:defRPr/>
            </a:lvl1pPr>
          </a:lstStyle>
          <a:p>
            <a:r>
              <a:rPr lang="en-US" dirty="0"/>
              <a:t>Drag light background picture to placeholder or click icon to add, then send to back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97A73F-A528-48B9-A889-3BDEBDDED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977224"/>
              </p:ext>
            </p:extLst>
          </p:nvPr>
        </p:nvGraphicFramePr>
        <p:xfrm>
          <a:off x="0" y="6355080"/>
          <a:ext cx="12198096" cy="512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839936348"/>
                    </a:ext>
                  </a:extLst>
                </a:gridCol>
                <a:gridCol w="10369296">
                  <a:extLst>
                    <a:ext uri="{9D8B030D-6E8A-4147-A177-3AD203B41FA5}">
                      <a16:colId xmlns:a16="http://schemas.microsoft.com/office/drawing/2014/main" val="1375401518"/>
                    </a:ext>
                  </a:extLst>
                </a:gridCol>
              </a:tblGrid>
              <a:tr h="512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7512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52AAE02-767D-4BDF-B891-5E0BC4CD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32" y="1554480"/>
            <a:ext cx="10698480" cy="1188720"/>
          </a:xfrm>
        </p:spPr>
        <p:txBody>
          <a:bodyPr anchor="b"/>
          <a:lstStyle>
            <a:lvl1pPr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73A7D-A198-47DF-A3EF-CB79CB66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1832" y="3017520"/>
            <a:ext cx="10698480" cy="18288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142F6-F78D-4B05-B9CC-7FF9EB0D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7406640" y="6492240"/>
            <a:ext cx="4114800" cy="182880"/>
          </a:xfrm>
        </p:spPr>
        <p:txBody>
          <a:bodyPr/>
          <a:lstStyle>
            <a:lvl1pPr algn="r"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8EFA4-B8CF-47E0-BB7A-73CECEA1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90D467-6EA0-4369-BC90-E6314862C81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A0D215-5782-45B8-ABB1-AB5D21F58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471729"/>
            <a:ext cx="1371600" cy="2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7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Dark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2E268F-C06D-4F4E-BF82-72B711DD166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2198096" cy="6355080"/>
          </a:xfrm>
          <a:solidFill>
            <a:schemeClr val="bg1">
              <a:lumMod val="75000"/>
            </a:schemeClr>
          </a:solidFill>
        </p:spPr>
        <p:txBody>
          <a:bodyPr lIns="914400" tIns="274320" rIns="0"/>
          <a:lstStyle>
            <a:lvl1pPr>
              <a:defRPr/>
            </a:lvl1pPr>
          </a:lstStyle>
          <a:p>
            <a:r>
              <a:rPr lang="en-US" dirty="0"/>
              <a:t>Drag dark background picture to placeholder or click icon to add, then send to back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97A73F-A528-48B9-A889-3BDEBDDED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788"/>
              </p:ext>
            </p:extLst>
          </p:nvPr>
        </p:nvGraphicFramePr>
        <p:xfrm>
          <a:off x="0" y="6388331"/>
          <a:ext cx="12198096" cy="512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839936348"/>
                    </a:ext>
                  </a:extLst>
                </a:gridCol>
                <a:gridCol w="10369296">
                  <a:extLst>
                    <a:ext uri="{9D8B030D-6E8A-4147-A177-3AD203B41FA5}">
                      <a16:colId xmlns:a16="http://schemas.microsoft.com/office/drawing/2014/main" val="1375401518"/>
                    </a:ext>
                  </a:extLst>
                </a:gridCol>
              </a:tblGrid>
              <a:tr h="512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7512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52AAE02-767D-4BDF-B891-5E0BC4CD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32" y="1554480"/>
            <a:ext cx="10698480" cy="1188720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73A7D-A198-47DF-A3EF-CB79CB66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1832" y="3017520"/>
            <a:ext cx="10698480" cy="18288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142F6-F78D-4B05-B9CC-7FF9EB0D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7406640" y="6492240"/>
            <a:ext cx="4114800" cy="182880"/>
          </a:xfrm>
        </p:spPr>
        <p:txBody>
          <a:bodyPr/>
          <a:lstStyle>
            <a:lvl1pPr algn="r"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8EFA4-B8CF-47E0-BB7A-73CECEA1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90D467-6EA0-4369-BC90-E6314862C81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E7C8A6-4110-44C2-AD7B-5ECDE590B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471729"/>
            <a:ext cx="1371600" cy="2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2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4FA097-5C1C-4A5A-B9F5-B8CFC275D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284124"/>
              </p:ext>
            </p:extLst>
          </p:nvPr>
        </p:nvGraphicFramePr>
        <p:xfrm>
          <a:off x="0" y="6355080"/>
          <a:ext cx="12198096" cy="512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839936348"/>
                    </a:ext>
                  </a:extLst>
                </a:gridCol>
                <a:gridCol w="10369296">
                  <a:extLst>
                    <a:ext uri="{9D8B030D-6E8A-4147-A177-3AD203B41FA5}">
                      <a16:colId xmlns:a16="http://schemas.microsoft.com/office/drawing/2014/main" val="1375401518"/>
                    </a:ext>
                  </a:extLst>
                </a:gridCol>
              </a:tblGrid>
              <a:tr h="512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7512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7EF037E-D5CA-474B-97AB-4ACE2DE5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1064240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1711-83E4-4466-B8A9-BF9FBFF7F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280160"/>
            <a:ext cx="11064240" cy="48463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5D64F-4375-40FC-8618-44EC292B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7406640" y="6492240"/>
            <a:ext cx="4114800" cy="18288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2A3B4-B602-4B39-B317-18CC82FC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90D467-6EA0-4369-BC90-E6314862C81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AFE37B-F640-4CA2-917A-0B9126F98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471729"/>
            <a:ext cx="1371600" cy="2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659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Hea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036E8EC-A35B-4599-AF79-84763A8D5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1148"/>
              </p:ext>
            </p:extLst>
          </p:nvPr>
        </p:nvGraphicFramePr>
        <p:xfrm>
          <a:off x="0" y="6355080"/>
          <a:ext cx="12198096" cy="512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839936348"/>
                    </a:ext>
                  </a:extLst>
                </a:gridCol>
                <a:gridCol w="10369296">
                  <a:extLst>
                    <a:ext uri="{9D8B030D-6E8A-4147-A177-3AD203B41FA5}">
                      <a16:colId xmlns:a16="http://schemas.microsoft.com/office/drawing/2014/main" val="1375401518"/>
                    </a:ext>
                  </a:extLst>
                </a:gridCol>
              </a:tblGrid>
              <a:tr h="512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7512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7EF037E-D5CA-474B-97AB-4ACE2DE5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365125"/>
            <a:ext cx="11064240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1711-83E4-4466-B8A9-BF9FBFF7F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1" y="1920240"/>
            <a:ext cx="11064240" cy="420624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5D64F-4375-40FC-8618-44EC292B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7406640" y="6492240"/>
            <a:ext cx="4114800" cy="18288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2A3B4-B602-4B39-B317-18CC82FC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90D467-6EA0-4369-BC90-E6314862C8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86F3007-923D-421D-9151-6B92D9570E0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76071" y="1280160"/>
            <a:ext cx="11064231" cy="457200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7F7F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544BC8-D693-4595-836E-29FB3A21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471729"/>
            <a:ext cx="1371600" cy="2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85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Head 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363E87D-619B-4443-8A50-251E52C99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18720"/>
              </p:ext>
            </p:extLst>
          </p:nvPr>
        </p:nvGraphicFramePr>
        <p:xfrm>
          <a:off x="0" y="6355080"/>
          <a:ext cx="12198096" cy="512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839936348"/>
                    </a:ext>
                  </a:extLst>
                </a:gridCol>
                <a:gridCol w="10369296">
                  <a:extLst>
                    <a:ext uri="{9D8B030D-6E8A-4147-A177-3AD203B41FA5}">
                      <a16:colId xmlns:a16="http://schemas.microsoft.com/office/drawing/2014/main" val="1375401518"/>
                    </a:ext>
                  </a:extLst>
                </a:gridCol>
              </a:tblGrid>
              <a:tr h="512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75129"/>
                  </a:ext>
                </a:extLst>
              </a:tr>
            </a:tbl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209D879-49BE-4BCC-9D9B-75A377EC589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99188" y="-1"/>
            <a:ext cx="5992812" cy="6355080"/>
          </a:xfrm>
          <a:solidFill>
            <a:schemeClr val="bg1">
              <a:lumMod val="95000"/>
            </a:schemeClr>
          </a:solidFill>
        </p:spPr>
        <p:txBody>
          <a:bodyPr lIns="1371600" tIns="228600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add, then </a:t>
            </a:r>
            <a:br>
              <a:rPr lang="en-US" dirty="0"/>
            </a:br>
            <a:r>
              <a:rPr lang="en-US" dirty="0"/>
              <a:t>send to 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F037E-D5CA-474B-97AB-4ACE2DE5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365125"/>
            <a:ext cx="5440554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1711-83E4-4466-B8A9-BF9FBFF7F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1" y="1920240"/>
            <a:ext cx="5440554" cy="420624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5D64F-4375-40FC-8618-44EC292B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7406640" y="6492240"/>
            <a:ext cx="4114800" cy="18288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2A3B4-B602-4B39-B317-18CC82FC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90D467-6EA0-4369-BC90-E6314862C8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86F3007-923D-421D-9151-6B92D9570E0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76071" y="1280160"/>
            <a:ext cx="5440554" cy="457200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7F7F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372F9E-ED7D-4C63-9FF6-04DBAEA5E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471729"/>
            <a:ext cx="1371600" cy="2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382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5426BA3-AF12-400E-A8D6-3CAB8878B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94913"/>
              </p:ext>
            </p:extLst>
          </p:nvPr>
        </p:nvGraphicFramePr>
        <p:xfrm>
          <a:off x="0" y="6355080"/>
          <a:ext cx="12198096" cy="512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839936348"/>
                    </a:ext>
                  </a:extLst>
                </a:gridCol>
                <a:gridCol w="10369296">
                  <a:extLst>
                    <a:ext uri="{9D8B030D-6E8A-4147-A177-3AD203B41FA5}">
                      <a16:colId xmlns:a16="http://schemas.microsoft.com/office/drawing/2014/main" val="1375401518"/>
                    </a:ext>
                  </a:extLst>
                </a:gridCol>
              </a:tblGrid>
              <a:tr h="512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7512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59DDF1A-4098-485A-A397-5FB969CB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1064240" cy="822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4507E-9C97-4F87-8AF2-52E8B69F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7406640" y="6492240"/>
            <a:ext cx="4114800" cy="18288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Internal Use Only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D890D-C423-4E45-99FC-2897EDA9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90D467-6EA0-4369-BC90-E6314862C81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C3DB2-2156-45E9-A2BF-BED03DDE1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471729"/>
            <a:ext cx="1371600" cy="2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710F0-F6E4-4F4D-9CCE-135AB898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1064240" cy="132556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16420-4D99-4DB7-BB94-9FCE4D07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20240"/>
            <a:ext cx="11064240" cy="42059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25863-12E1-4468-8945-D43135FC3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240"/>
            <a:ext cx="4114800" cy="18288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0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617AF-EEA8-4A0B-A91A-7E4A6937A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0312" y="6492240"/>
            <a:ext cx="274320" cy="18288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0D467-6EA0-4369-BC90-E6314862C81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MSIPCMContentMarking" descr="{&quot;HashCode&quot;:2040281665,&quot;Placement&quot;:&quot;Footer&quot;,&quot;Top&quot;:520.3781,&quot;Left&quot;:431.686462,&quot;SlideWidth&quot;:960,&quot;SlideHeight&quot;:540}">
            <a:extLst>
              <a:ext uri="{FF2B5EF4-FFF2-40B4-BE49-F238E27FC236}">
                <a16:creationId xmlns:a16="http://schemas.microsoft.com/office/drawing/2014/main" id="{2B2F02E6-3F90-481B-BFAD-D7520BE9092F}"/>
              </a:ext>
            </a:extLst>
          </p:cNvPr>
          <p:cNvSpPr txBox="1"/>
          <p:nvPr userDrawn="1"/>
        </p:nvSpPr>
        <p:spPr>
          <a:xfrm>
            <a:off x="5482418" y="6608802"/>
            <a:ext cx="1227164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---Internal Use--- 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64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800"/>
        </a:spcAft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01168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01168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">
          <p15:clr>
            <a:srgbClr val="CCCCCC"/>
          </p15:clr>
        </p15:guide>
        <p15:guide id="2" orient="horz" pos="749">
          <p15:clr>
            <a:srgbClr val="CCCCCC"/>
          </p15:clr>
        </p15:guide>
        <p15:guide id="3" orient="horz" pos="806">
          <p15:clr>
            <a:srgbClr val="CCCCCC"/>
          </p15:clr>
        </p15:guide>
        <p15:guide id="4" orient="horz" pos="3859">
          <p15:clr>
            <a:srgbClr val="CCCCCC"/>
          </p15:clr>
        </p15:guide>
        <p15:guide id="5" orient="horz" pos="4090">
          <p15:clr>
            <a:srgbClr val="CCCCCC"/>
          </p15:clr>
        </p15:guide>
        <p15:guide id="6" orient="horz" pos="4205">
          <p15:clr>
            <a:srgbClr val="CCCCCC"/>
          </p15:clr>
        </p15:guide>
        <p15:guide id="7" pos="363">
          <p15:clr>
            <a:srgbClr val="CCCCCC"/>
          </p15:clr>
        </p15:guide>
        <p15:guide id="8" pos="2016">
          <p15:clr>
            <a:srgbClr val="5ACBF0"/>
          </p15:clr>
        </p15:guide>
        <p15:guide id="9" pos="2131">
          <p15:clr>
            <a:srgbClr val="5ACBF0"/>
          </p15:clr>
        </p15:guide>
        <p15:guide id="10" pos="2609">
          <p15:clr>
            <a:srgbClr val="9FCC3B"/>
          </p15:clr>
        </p15:guide>
        <p15:guide id="11" pos="2724">
          <p15:clr>
            <a:srgbClr val="9FCC3B"/>
          </p15:clr>
        </p15:guide>
        <p15:guide id="12" pos="3790">
          <p15:clr>
            <a:srgbClr val="5ACBF0"/>
          </p15:clr>
        </p15:guide>
        <p15:guide id="13" pos="3905">
          <p15:clr>
            <a:srgbClr val="5ACBF0"/>
          </p15:clr>
        </p15:guide>
        <p15:guide id="14" pos="4971">
          <p15:clr>
            <a:srgbClr val="9FCC3B"/>
          </p15:clr>
        </p15:guide>
        <p15:guide id="15" pos="5086">
          <p15:clr>
            <a:srgbClr val="9FCC3B"/>
          </p15:clr>
        </p15:guide>
        <p15:guide id="16" pos="5561">
          <p15:clr>
            <a:srgbClr val="5ACBF0"/>
          </p15:clr>
        </p15:guide>
        <p15:guide id="17" pos="5676">
          <p15:clr>
            <a:srgbClr val="5ACBF0"/>
          </p15:clr>
        </p15:guide>
        <p15:guide id="18" pos="7332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026498" y="4766372"/>
            <a:ext cx="3756429" cy="50878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May  2024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06640" y="6492240"/>
            <a:ext cx="4114800" cy="182880"/>
          </a:xfrm>
        </p:spPr>
        <p:txBody>
          <a:bodyPr/>
          <a:lstStyle/>
          <a:p>
            <a:r>
              <a:rPr lang="en-US" dirty="0"/>
              <a:t>			Internal Use Only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B017A7-4B79-423D-A41B-6D7D7251A042}"/>
              </a:ext>
            </a:extLst>
          </p:cNvPr>
          <p:cNvSpPr txBox="1"/>
          <p:nvPr/>
        </p:nvSpPr>
        <p:spPr>
          <a:xfrm>
            <a:off x="947549" y="1819547"/>
            <a:ext cx="10573891" cy="27473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Technology and Innovation update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Recent advancement in QSAR utilizing AI for toxicology </a:t>
            </a:r>
          </a:p>
          <a:p>
            <a:r>
              <a:rPr lang="en-US" sz="2800" dirty="0">
                <a:solidFill>
                  <a:schemeClr val="bg1"/>
                </a:solidFill>
              </a:rPr>
              <a:t>prediction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Max Sharifi &amp; Dongdong Zhang</a:t>
            </a:r>
          </a:p>
        </p:txBody>
      </p:sp>
    </p:spTree>
    <p:extLst>
      <p:ext uri="{BB962C8B-B14F-4D97-AF65-F5344CB8AC3E}">
        <p14:creationId xmlns:p14="http://schemas.microsoft.com/office/powerpoint/2010/main" val="39871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4B7C-9ACB-3A92-122F-4BC062F9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applications in toxicology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3CB25-BEEC-40FE-EA06-0F881DE2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Risk Classification (using: Insert tab &gt; Header &amp; Footer)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D1B0D-44C7-8848-C64C-71BFAFF5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B0C6-AD63-4B9C-AB2F-9350F21B15E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9B69BC-2273-8E8B-6259-1850868BDB41}"/>
              </a:ext>
            </a:extLst>
          </p:cNvPr>
          <p:cNvSpPr txBox="1"/>
          <p:nvPr/>
        </p:nvSpPr>
        <p:spPr>
          <a:xfrm>
            <a:off x="576072" y="1484594"/>
            <a:ext cx="4729132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AI can revolutionize toxicology via: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AI-Enhanced Toxicity Understanding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Improved Risk Prediction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Novel Treatment Development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EC2C05-C43A-D714-912A-48C1306FA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082"/>
          <a:stretch/>
        </p:blipFill>
        <p:spPr>
          <a:xfrm>
            <a:off x="4960140" y="1095448"/>
            <a:ext cx="7025960" cy="25749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78D6BA-2E91-AA46-391E-E738A0DB4A08}"/>
              </a:ext>
            </a:extLst>
          </p:cNvPr>
          <p:cNvSpPr txBox="1"/>
          <p:nvPr/>
        </p:nvSpPr>
        <p:spPr>
          <a:xfrm>
            <a:off x="3731434" y="6060276"/>
            <a:ext cx="4729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Hartung, T. 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Front. </a:t>
            </a:r>
            <a:r>
              <a:rPr lang="en-US" sz="1200" b="0" i="1" dirty="0" err="1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Artif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en-US" sz="1200" b="0" i="1" dirty="0" err="1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Intell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sz="1200" b="1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2023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, 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6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, 1269932.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6273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CDD8-7D21-FF7D-D8AE-68DEA9B3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AI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C312C-0AB8-AD2E-014F-6653A743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Risk Classification (using: Insert tab &gt; Header &amp; Footer)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AC662-814B-8AE3-1771-CC928223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B0C6-AD63-4B9C-AB2F-9350F21B15E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E39262-A754-6F86-63DD-3A8BFFC4C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36" y="3429000"/>
            <a:ext cx="1430468" cy="1508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2B087B-ECC6-2E89-28F0-E345B58C9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444" y="3416817"/>
            <a:ext cx="3754745" cy="15088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C08874-EDC3-1E1A-4B33-BF7B334246CA}"/>
              </a:ext>
            </a:extLst>
          </p:cNvPr>
          <p:cNvSpPr txBox="1"/>
          <p:nvPr/>
        </p:nvSpPr>
        <p:spPr>
          <a:xfrm>
            <a:off x="1170444" y="972684"/>
            <a:ext cx="9089124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Generative artificial intelligence (AI) describes algorithms (such as ChatGPT) that can be used to create new content, including audio, code, images, text, simulations, and videos.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Four main classes: Generative Adversarial Network (GAN), Variational Autoencoder, Flow Model, and Diffusion model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6970F-2F42-6A27-7FF0-0D3BEFEC4A0D}"/>
              </a:ext>
            </a:extLst>
          </p:cNvPr>
          <p:cNvSpPr txBox="1"/>
          <p:nvPr/>
        </p:nvSpPr>
        <p:spPr>
          <a:xfrm>
            <a:off x="1230436" y="5172189"/>
            <a:ext cx="1430468" cy="3749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Text-to-Text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A97801-DC88-4100-B03C-A1ECB673E001}"/>
              </a:ext>
            </a:extLst>
          </p:cNvPr>
          <p:cNvSpPr txBox="1"/>
          <p:nvPr/>
        </p:nvSpPr>
        <p:spPr>
          <a:xfrm>
            <a:off x="4635146" y="5172189"/>
            <a:ext cx="1687339" cy="3749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Text-to-Picture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231F63-27EE-1EF3-36CA-3111B7724A66}"/>
              </a:ext>
            </a:extLst>
          </p:cNvPr>
          <p:cNvSpPr txBox="1"/>
          <p:nvPr/>
        </p:nvSpPr>
        <p:spPr>
          <a:xfrm>
            <a:off x="3046476" y="5918954"/>
            <a:ext cx="60990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https://www.xenonstack.com/blog/generative-ai-models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132772-B27F-12E8-F2AB-D65D55326F32}"/>
              </a:ext>
            </a:extLst>
          </p:cNvPr>
          <p:cNvSpPr txBox="1"/>
          <p:nvPr/>
        </p:nvSpPr>
        <p:spPr>
          <a:xfrm>
            <a:off x="8771517" y="5177761"/>
            <a:ext cx="1385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 err="1">
                <a:solidFill>
                  <a:srgbClr val="222222"/>
                </a:solidFill>
                <a:effectLst/>
                <a:latin typeface="Harding"/>
              </a:rPr>
              <a:t>AlphaFold</a:t>
            </a:r>
            <a:r>
              <a:rPr lang="en-US" i="0" dirty="0">
                <a:solidFill>
                  <a:srgbClr val="222222"/>
                </a:solidFill>
                <a:effectLst/>
                <a:latin typeface="Harding"/>
              </a:rPr>
              <a:t> 3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9709878-109F-BC20-5DF4-261556702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6729" y="3416817"/>
            <a:ext cx="2187365" cy="150762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3F4617F-534A-FFCA-EA5E-30345763CBB0}"/>
              </a:ext>
            </a:extLst>
          </p:cNvPr>
          <p:cNvSpPr txBox="1"/>
          <p:nvPr/>
        </p:nvSpPr>
        <p:spPr>
          <a:xfrm>
            <a:off x="3058668" y="6105716"/>
            <a:ext cx="60990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Google Deep Mind. Nature. 2024.</a:t>
            </a:r>
          </a:p>
        </p:txBody>
      </p:sp>
    </p:spTree>
    <p:extLst>
      <p:ext uri="{BB962C8B-B14F-4D97-AF65-F5344CB8AC3E}">
        <p14:creationId xmlns:p14="http://schemas.microsoft.com/office/powerpoint/2010/main" val="370042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FD9C-B111-D95A-C65A-C2C47366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Networks (GANs)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8EA25-F24B-0022-4E0B-E6340973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Risk Classification (using: Insert tab &gt; Header &amp; Footer)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40AA0-3C3C-0773-F134-51587947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B0C6-AD63-4B9C-AB2F-9350F21B15E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F6D45-91A1-BA8E-0E27-6741E3FD6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664" y="1794023"/>
            <a:ext cx="6230219" cy="3410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2561B3-97FE-0F41-3B11-7A16C526478F}"/>
              </a:ext>
            </a:extLst>
          </p:cNvPr>
          <p:cNvSpPr txBox="1"/>
          <p:nvPr/>
        </p:nvSpPr>
        <p:spPr>
          <a:xfrm>
            <a:off x="2796581" y="6046805"/>
            <a:ext cx="61000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Goodfellow, I. et al. </a:t>
            </a:r>
            <a:r>
              <a:rPr lang="en-US" sz="1200" b="0" i="1" dirty="0" err="1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Commun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. ACM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sz="1200" b="1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2020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, 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63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 (11), 139–144. 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D605AD-997A-5434-56BB-74FAECAE9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155" y="1047611"/>
            <a:ext cx="2704081" cy="476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4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0D48-5A36-3765-C9F2-0CDDC0E1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GenAI</a:t>
            </a:r>
            <a:r>
              <a:rPr lang="en-US" dirty="0"/>
              <a:t> application in toxicology: </a:t>
            </a:r>
            <a:r>
              <a:rPr lang="en-US" dirty="0" err="1"/>
              <a:t>AnimalGAN</a:t>
            </a:r>
            <a:r>
              <a:rPr lang="en-US" dirty="0"/>
              <a:t> from FDA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D561C-57C8-3B73-872B-84EE1D04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Risk Classification (using: Insert tab &gt; Header &amp; Footer)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E4090-AA27-414C-EACE-3D703A29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B0C6-AD63-4B9C-AB2F-9350F21B15E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C250F0-DE3E-37A0-727C-422463680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79" y="1110710"/>
            <a:ext cx="6326797" cy="44970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0E958-B054-FE8D-CB33-927214A8E283}"/>
              </a:ext>
            </a:extLst>
          </p:cNvPr>
          <p:cNvSpPr txBox="1"/>
          <p:nvPr/>
        </p:nvSpPr>
        <p:spPr>
          <a:xfrm>
            <a:off x="4065278" y="5918492"/>
            <a:ext cx="39913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Chen, X. et al. 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Nat. </a:t>
            </a:r>
            <a:r>
              <a:rPr lang="en-US" sz="1200" b="0" i="1" dirty="0" err="1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Commun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sz="1200" b="1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2023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, 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14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 (1), 7141.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27253A-7ACC-AE90-C32D-C178ABA81290}"/>
              </a:ext>
            </a:extLst>
          </p:cNvPr>
          <p:cNvSpPr txBox="1"/>
          <p:nvPr/>
        </p:nvSpPr>
        <p:spPr>
          <a:xfrm>
            <a:off x="7369444" y="1300242"/>
            <a:ext cx="4538524" cy="3607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AnimalGAN</a:t>
            </a:r>
            <a:r>
              <a:rPr lang="en-US" sz="1400" dirty="0"/>
              <a:t> established the association between </a:t>
            </a:r>
            <a:r>
              <a:rPr lang="en-US" sz="1400" b="1" dirty="0"/>
              <a:t>chemical exposure </a:t>
            </a:r>
            <a:r>
              <a:rPr lang="en-US" sz="1400" dirty="0"/>
              <a:t>(the combination of chemical, dose, and exposure duration) and </a:t>
            </a:r>
            <a:r>
              <a:rPr lang="en-US" sz="1400" b="1" dirty="0"/>
              <a:t>clinical pathology ﬁndings </a:t>
            </a:r>
            <a:r>
              <a:rPr lang="en-US" sz="1400" dirty="0"/>
              <a:t>(e.g., clinical chemistry and hematologic measures) in legacy animal study data to </a:t>
            </a:r>
            <a:r>
              <a:rPr lang="en-US" sz="1400" b="1" dirty="0">
                <a:solidFill>
                  <a:srgbClr val="FF0000"/>
                </a:solidFill>
              </a:rPr>
              <a:t>generate synthetic clinical pathology proﬁles </a:t>
            </a:r>
            <a:r>
              <a:rPr lang="en-US" sz="1400" dirty="0"/>
              <a:t>for new and untested drugs and other chemicals in a </a:t>
            </a:r>
            <a:r>
              <a:rPr lang="en-US" sz="1400" b="1" dirty="0"/>
              <a:t>predeﬁned dose </a:t>
            </a:r>
            <a:r>
              <a:rPr lang="en-US" sz="1400" dirty="0"/>
              <a:t>and </a:t>
            </a:r>
            <a:r>
              <a:rPr lang="en-US" sz="1400" b="1" dirty="0"/>
              <a:t>treatment duration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GitHub: https://github.com/XC-NCTR/AnimalGAN/tree/main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9DAD7F-C11B-E21F-0C94-A778425514DC}"/>
              </a:ext>
            </a:extLst>
          </p:cNvPr>
          <p:cNvSpPr txBox="1"/>
          <p:nvPr/>
        </p:nvSpPr>
        <p:spPr>
          <a:xfrm>
            <a:off x="3010919" y="6103084"/>
            <a:ext cx="61000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Igarashi, Y. et al. 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Nucleic Acids Res.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sz="1200" b="1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2015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, 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43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 (D1), D921–D927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39940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0FB3-5725-0AB7-BA2C-F9D53906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8C1D6-CFBA-D316-5D2F-03B23AC3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Risk Classification (using: Insert tab &gt; Header &amp; Footer)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B20F1-0170-EE3B-DF55-178CBBDC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B0C6-AD63-4B9C-AB2F-9350F21B15E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CBCE0-FE93-8293-9A52-C2F10D1B63A0}"/>
              </a:ext>
            </a:extLst>
          </p:cNvPr>
          <p:cNvSpPr txBox="1"/>
          <p:nvPr/>
        </p:nvSpPr>
        <p:spPr>
          <a:xfrm>
            <a:off x="832104" y="1280267"/>
            <a:ext cx="10113264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AI presents exciting opportunities through </a:t>
            </a:r>
            <a:r>
              <a:rPr lang="en-US" b="1" dirty="0"/>
              <a:t>enhanced prediction</a:t>
            </a:r>
            <a:r>
              <a:rPr lang="en-US" dirty="0"/>
              <a:t>, </a:t>
            </a:r>
            <a:r>
              <a:rPr lang="en-US" b="1" dirty="0"/>
              <a:t>reduced animal testing</a:t>
            </a:r>
            <a:r>
              <a:rPr lang="en-US" dirty="0"/>
              <a:t>, and other innovations.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Carefully addressing the challenges such as </a:t>
            </a:r>
            <a:r>
              <a:rPr lang="en-US" b="1" dirty="0"/>
              <a:t>data availability/quality</a:t>
            </a:r>
            <a:r>
              <a:rPr lang="en-US" dirty="0"/>
              <a:t>, </a:t>
            </a:r>
            <a:r>
              <a:rPr lang="en-US" b="1" dirty="0"/>
              <a:t>model interpretability </a:t>
            </a:r>
            <a:r>
              <a:rPr lang="en-US" dirty="0"/>
              <a:t>can lead to transformative contributions of AI to advancing toxicology and safety.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Future: Several potentially transformative directions for integrating AI into modern toxicology include: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Precision toxicology </a:t>
            </a:r>
            <a:r>
              <a:rPr lang="en-US" b="1" dirty="0"/>
              <a:t>incorporating genetic, microbiome, and exposure information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Explainable and trustworthy AI techniques increasing model interpretability and transparency to </a:t>
            </a:r>
            <a:r>
              <a:rPr lang="en-US" b="1" dirty="0"/>
              <a:t>elucidate mechanisms </a:t>
            </a:r>
            <a:r>
              <a:rPr lang="en-US" dirty="0"/>
              <a:t>and </a:t>
            </a:r>
            <a:r>
              <a:rPr lang="en-US" b="1" dirty="0"/>
              <a:t>meet regulatory needs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87E45-FC51-339B-BAB4-96AFD63B4947}"/>
              </a:ext>
            </a:extLst>
          </p:cNvPr>
          <p:cNvSpPr txBox="1"/>
          <p:nvPr/>
        </p:nvSpPr>
        <p:spPr>
          <a:xfrm>
            <a:off x="4674870" y="6101834"/>
            <a:ext cx="30495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T. Hartung. ALTEX 40(4), 2023</a:t>
            </a:r>
          </a:p>
        </p:txBody>
      </p:sp>
    </p:spTree>
    <p:extLst>
      <p:ext uri="{BB962C8B-B14F-4D97-AF65-F5344CB8AC3E}">
        <p14:creationId xmlns:p14="http://schemas.microsoft.com/office/powerpoint/2010/main" val="1075795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06640" y="6492240"/>
            <a:ext cx="4114800" cy="182880"/>
          </a:xfrm>
        </p:spPr>
        <p:txBody>
          <a:bodyPr/>
          <a:lstStyle/>
          <a:p>
            <a:r>
              <a:rPr lang="en-US" dirty="0"/>
              <a:t>Internal Use Only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5FE8A9F1-6CA3-44EA-B2C5-4D2DF9EB7DEC}"/>
              </a:ext>
            </a:extLst>
          </p:cNvPr>
          <p:cNvSpPr txBox="1">
            <a:spLocks/>
          </p:cNvSpPr>
          <p:nvPr/>
        </p:nvSpPr>
        <p:spPr>
          <a:xfrm>
            <a:off x="393840" y="776704"/>
            <a:ext cx="10152581" cy="15436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9CB105-3583-4AD7-8EAD-E5BF9ED1633E}"/>
              </a:ext>
            </a:extLst>
          </p:cNvPr>
          <p:cNvSpPr txBox="1"/>
          <p:nvPr/>
        </p:nvSpPr>
        <p:spPr>
          <a:xfrm>
            <a:off x="3442960" y="1253579"/>
            <a:ext cx="5040361" cy="1066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Thank you for your attention!</a:t>
            </a:r>
          </a:p>
        </p:txBody>
      </p:sp>
      <p:pic>
        <p:nvPicPr>
          <p:cNvPr id="4" name="Picture 3" descr="A diagram of a computer and a diagram of a molecule&#10;&#10;Description automatically generated">
            <a:extLst>
              <a:ext uri="{FF2B5EF4-FFF2-40B4-BE49-F238E27FC236}">
                <a16:creationId xmlns:a16="http://schemas.microsoft.com/office/drawing/2014/main" id="{86C5E717-D73B-13FB-51BF-1E3FD4E442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7"/>
          <a:stretch/>
        </p:blipFill>
        <p:spPr>
          <a:xfrm>
            <a:off x="3442960" y="2877944"/>
            <a:ext cx="4642244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1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12434-280B-4324-9914-4F0FC009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6DE3-26E3-4DDE-8860-41F6F4B5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B0C6-AD63-4B9C-AB2F-9350F21B15E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D7A3ED2-FCE5-4A18-BE39-A218DB63C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2FCC425-90CD-491D-AEC4-2434A3019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03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8AA3BB3F-0D73-4447-9C06-7DAE96E88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73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7E642089-698C-4BA8-AF2A-61A54713C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27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1F2AA7-4B4D-4153-9A37-632AEEA2A38E}"/>
              </a:ext>
            </a:extLst>
          </p:cNvPr>
          <p:cNvSpPr txBox="1"/>
          <p:nvPr/>
        </p:nvSpPr>
        <p:spPr>
          <a:xfrm>
            <a:off x="704191" y="1327148"/>
            <a:ext cx="10783617" cy="5064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/>
              <a:t>Minimizing animal testing for the </a:t>
            </a:r>
            <a:r>
              <a:rPr lang="en-US" b="1" dirty="0"/>
              <a:t>R</a:t>
            </a:r>
            <a:r>
              <a:rPr lang="en-US" dirty="0"/>
              <a:t>egistration, </a:t>
            </a:r>
            <a:r>
              <a:rPr lang="en-US" b="1" dirty="0"/>
              <a:t>E</a:t>
            </a:r>
            <a:r>
              <a:rPr lang="en-US" dirty="0"/>
              <a:t>valuation, and </a:t>
            </a:r>
            <a:r>
              <a:rPr lang="en-US" b="1" dirty="0"/>
              <a:t>A</a:t>
            </a:r>
            <a:r>
              <a:rPr lang="en-US" dirty="0"/>
              <a:t>uthorization of </a:t>
            </a:r>
          </a:p>
          <a:p>
            <a:r>
              <a:rPr lang="en-US" b="1" dirty="0"/>
              <a:t>C</a:t>
            </a:r>
            <a:r>
              <a:rPr lang="en-US" dirty="0"/>
              <a:t>hemical </a:t>
            </a:r>
            <a:r>
              <a:rPr lang="en-US" b="1" dirty="0"/>
              <a:t>S</a:t>
            </a:r>
            <a:r>
              <a:rPr lang="en-US" dirty="0"/>
              <a:t>ubstances (REACH)</a:t>
            </a:r>
            <a:r>
              <a:rPr lang="en-US" sz="2400" dirty="0"/>
              <a:t> </a:t>
            </a:r>
            <a:endParaRPr lang="en-US" sz="2400" u="sng" dirty="0"/>
          </a:p>
          <a:p>
            <a:r>
              <a:rPr lang="en-US" u="sng" dirty="0"/>
              <a:t>REACH</a:t>
            </a:r>
            <a:r>
              <a:rPr lang="en-US" dirty="0"/>
              <a:t> legislation testing program was intended to ensure that animals would</a:t>
            </a:r>
          </a:p>
          <a:p>
            <a:r>
              <a:rPr lang="en-US" dirty="0"/>
              <a:t>be used only as a last resort</a:t>
            </a:r>
          </a:p>
          <a:p>
            <a:endParaRPr lang="en-US" sz="2400" dirty="0"/>
          </a:p>
          <a:p>
            <a:endParaRPr lang="en-US" sz="1000" dirty="0"/>
          </a:p>
          <a:p>
            <a:r>
              <a:rPr lang="en-US" sz="2400" dirty="0">
                <a:solidFill>
                  <a:srgbClr val="002060"/>
                </a:solidFill>
              </a:rPr>
              <a:t>What does this mean for registrants?</a:t>
            </a:r>
          </a:p>
          <a:p>
            <a:r>
              <a:rPr lang="en-US" sz="2400" dirty="0"/>
              <a:t>- </a:t>
            </a:r>
            <a:r>
              <a:rPr lang="en-US" sz="1600" dirty="0"/>
              <a:t>societal demands for safer and sustainable chemical products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2400" u="sng" dirty="0">
                <a:solidFill>
                  <a:srgbClr val="002060"/>
                </a:solidFill>
              </a:rPr>
              <a:t>PETA Consortium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8777D0-49C4-478A-84C6-D01797921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59" y="5226050"/>
            <a:ext cx="1501187" cy="4572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4A3AE62B-7C2D-4474-9C22-5B5BF1FCB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681" y="3175000"/>
            <a:ext cx="1889131" cy="365760"/>
          </a:xfrm>
          <a:prstGeom prst="rect">
            <a:avLst/>
          </a:prstGeom>
        </p:spPr>
      </p:pic>
      <p:pic>
        <p:nvPicPr>
          <p:cNvPr id="8" name="Picture 7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939B193F-6692-F180-AC38-14DB06CD5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436" y="1465250"/>
            <a:ext cx="1442545" cy="914400"/>
          </a:xfrm>
          <a:prstGeom prst="rect">
            <a:avLst/>
          </a:prstGeom>
        </p:spPr>
      </p:pic>
      <p:pic>
        <p:nvPicPr>
          <p:cNvPr id="15" name="Picture 14" descr="A blue background with yellow stars in a circle&#10;&#10;Description automatically generated">
            <a:extLst>
              <a:ext uri="{FF2B5EF4-FFF2-40B4-BE49-F238E27FC236}">
                <a16:creationId xmlns:a16="http://schemas.microsoft.com/office/drawing/2014/main" id="{20825DCA-5DF6-7E2D-5E77-0FE83D7B9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503" y="1465250"/>
            <a:ext cx="801073" cy="82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4C4965-8A4F-43BF-2E7C-A5CC42E0B7D0}"/>
              </a:ext>
            </a:extLst>
          </p:cNvPr>
          <p:cNvSpPr txBox="1"/>
          <p:nvPr/>
        </p:nvSpPr>
        <p:spPr>
          <a:xfrm>
            <a:off x="657224" y="498705"/>
            <a:ext cx="6579771" cy="786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Why these in-silico models are important to us?</a:t>
            </a:r>
          </a:p>
        </p:txBody>
      </p:sp>
    </p:spTree>
    <p:extLst>
      <p:ext uri="{BB962C8B-B14F-4D97-AF65-F5344CB8AC3E}">
        <p14:creationId xmlns:p14="http://schemas.microsoft.com/office/powerpoint/2010/main" val="165226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12434-280B-4324-9914-4F0FC009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6DE3-26E3-4DDE-8860-41F6F4B5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B0C6-AD63-4B9C-AB2F-9350F21B15E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1" name="Picture 10" descr="A diagram of a molecule&#10;&#10;Description automatically generated">
            <a:extLst>
              <a:ext uri="{FF2B5EF4-FFF2-40B4-BE49-F238E27FC236}">
                <a16:creationId xmlns:a16="http://schemas.microsoft.com/office/drawing/2014/main" id="{FAE2E842-9162-9B9F-4EAA-B645377BDD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" t="6444"/>
          <a:stretch/>
        </p:blipFill>
        <p:spPr>
          <a:xfrm>
            <a:off x="7079792" y="1172840"/>
            <a:ext cx="4768495" cy="23774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B28633-245F-86E8-7970-069BC2D6B7E1}"/>
              </a:ext>
            </a:extLst>
          </p:cNvPr>
          <p:cNvSpPr txBox="1"/>
          <p:nvPr/>
        </p:nvSpPr>
        <p:spPr>
          <a:xfrm>
            <a:off x="551688" y="1172840"/>
            <a:ext cx="59230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development of QSAR models requires the prior characterization of the molecules whose properties are known through numerical descriptors. </a:t>
            </a:r>
          </a:p>
          <a:p>
            <a:endParaRPr lang="en-US" dirty="0"/>
          </a:p>
          <a:p>
            <a:r>
              <a:rPr lang="en-US" dirty="0"/>
              <a:t>That is, the structure of the compounds is transformed into ‘descriptors’, parameters that associate numerical values ​​to each compound based on the characteristics of its structure.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F4AFD-E414-BBDA-5D17-E041041D2713}"/>
              </a:ext>
            </a:extLst>
          </p:cNvPr>
          <p:cNvSpPr txBox="1"/>
          <p:nvPr/>
        </p:nvSpPr>
        <p:spPr>
          <a:xfrm>
            <a:off x="551688" y="721794"/>
            <a:ext cx="6620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QSAR models, what are they and how are they created?</a:t>
            </a:r>
          </a:p>
        </p:txBody>
      </p:sp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E5E77B5D-4500-2D72-0174-9EC6746D4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8" y="4160721"/>
            <a:ext cx="326354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8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06640" y="6492240"/>
            <a:ext cx="4114800" cy="182880"/>
          </a:xfrm>
        </p:spPr>
        <p:txBody>
          <a:bodyPr/>
          <a:lstStyle/>
          <a:p>
            <a:r>
              <a:rPr lang="en-US" dirty="0"/>
              <a:t>Internal Use Only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5FE8A9F1-6CA3-44EA-B2C5-4D2DF9EB7DEC}"/>
              </a:ext>
            </a:extLst>
          </p:cNvPr>
          <p:cNvSpPr txBox="1">
            <a:spLocks/>
          </p:cNvSpPr>
          <p:nvPr/>
        </p:nvSpPr>
        <p:spPr>
          <a:xfrm>
            <a:off x="393840" y="776704"/>
            <a:ext cx="10152581" cy="15436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7BB4C-0FC2-4552-9413-DEB5286EC7AD}"/>
              </a:ext>
            </a:extLst>
          </p:cNvPr>
          <p:cNvSpPr txBox="1"/>
          <p:nvPr/>
        </p:nvSpPr>
        <p:spPr>
          <a:xfrm>
            <a:off x="393840" y="433804"/>
            <a:ext cx="11738893" cy="685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Increasing Trend in Toxicological Evaluations for Pesticides Registration</a:t>
            </a:r>
          </a:p>
          <a:p>
            <a:pPr algn="l"/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FFA2CC9-ADD0-4329-A8FB-6685BA39B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0" y="2630498"/>
            <a:ext cx="7594600" cy="35545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874FD3-4A16-422D-91B9-F6013728D935}"/>
              </a:ext>
            </a:extLst>
          </p:cNvPr>
          <p:cNvSpPr txBox="1"/>
          <p:nvPr/>
        </p:nvSpPr>
        <p:spPr>
          <a:xfrm>
            <a:off x="499532" y="1155341"/>
            <a:ext cx="8187267" cy="17588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1) </a:t>
            </a:r>
            <a:r>
              <a:rPr lang="en-US" dirty="0"/>
              <a:t>To consider that the model is scientifically valid</a:t>
            </a:r>
          </a:p>
          <a:p>
            <a:endParaRPr lang="en-US" dirty="0"/>
          </a:p>
          <a:p>
            <a:r>
              <a:rPr lang="en-US" b="1" dirty="0"/>
              <a:t>2) </a:t>
            </a:r>
            <a:r>
              <a:rPr lang="en-US" dirty="0"/>
              <a:t>Ability to demonstrate that the model we are using is applicable to chemical which we making predictions on (</a:t>
            </a:r>
            <a:r>
              <a:rPr lang="en-US" b="1" dirty="0"/>
              <a:t>A</a:t>
            </a:r>
            <a:r>
              <a:rPr lang="en-US" dirty="0"/>
              <a:t>pplicability </a:t>
            </a:r>
            <a:r>
              <a:rPr lang="en-US" b="1" dirty="0"/>
              <a:t>D</a:t>
            </a:r>
            <a:r>
              <a:rPr lang="en-US" dirty="0"/>
              <a:t>omain), that means how similar is the pesticide-candidate of interest to the chemicals of the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3A168-1958-4AA9-BE7E-FA70B5402571}"/>
              </a:ext>
            </a:extLst>
          </p:cNvPr>
          <p:cNvSpPr txBox="1"/>
          <p:nvPr/>
        </p:nvSpPr>
        <p:spPr>
          <a:xfrm>
            <a:off x="499532" y="3200864"/>
            <a:ext cx="3674535" cy="20428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3) </a:t>
            </a:r>
            <a:r>
              <a:rPr lang="en-US" dirty="0"/>
              <a:t>To ensure that the QSAR model is relevant to the regulatory purpose for the particular registration that’s considered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E9AF6-6C15-4B7B-8935-C9006E1E3F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" r="3900"/>
          <a:stretch/>
        </p:blipFill>
        <p:spPr>
          <a:xfrm>
            <a:off x="5738220" y="4018085"/>
            <a:ext cx="1603357" cy="79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7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64A8540D-B399-2B12-0276-8AB33B6A9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46" y="878109"/>
            <a:ext cx="2307266" cy="64008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12434-280B-4324-9914-4F0FC009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6DE3-26E3-4DDE-8860-41F6F4B5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B0C6-AD63-4B9C-AB2F-9350F21B15E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D7A3ED2-FCE5-4A18-BE39-A218DB63C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8AA3BB3F-0D73-4447-9C06-7DAE96E88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73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B2E9C-554F-9FDF-7177-F63A65DC16BA}"/>
              </a:ext>
            </a:extLst>
          </p:cNvPr>
          <p:cNvSpPr txBox="1"/>
          <p:nvPr/>
        </p:nvSpPr>
        <p:spPr>
          <a:xfrm>
            <a:off x="811709" y="1097280"/>
            <a:ext cx="7895968" cy="8418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OECD guidance</a:t>
            </a:r>
            <a:r>
              <a:rPr lang="en-US" sz="2000" b="1" dirty="0"/>
              <a:t> </a:t>
            </a:r>
            <a:r>
              <a:rPr lang="en-US" sz="2000" dirty="0"/>
              <a:t>#194 (first draft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April-2024</a:t>
            </a:r>
            <a:r>
              <a:rPr lang="en-US" sz="2000" dirty="0"/>
              <a:t>), on QSARs and Grouping of Chemicals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3CF6D-6814-6E9F-3E89-FCAA8F0CFC27}"/>
              </a:ext>
            </a:extLst>
          </p:cNvPr>
          <p:cNvSpPr txBox="1"/>
          <p:nvPr/>
        </p:nvSpPr>
        <p:spPr>
          <a:xfrm>
            <a:off x="811709" y="2187482"/>
            <a:ext cx="93540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258-page document on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ssessment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ramework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and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guidance for the regulatory assessment, including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grouping, metabolites, fingerprints, chemical similarities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alert rule bases, or QSAR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model predictions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read-across performance  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81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06640" y="6492240"/>
            <a:ext cx="4114800" cy="182880"/>
          </a:xfrm>
        </p:spPr>
        <p:txBody>
          <a:bodyPr/>
          <a:lstStyle/>
          <a:p>
            <a:r>
              <a:rPr lang="en-US" dirty="0"/>
              <a:t>Internal Use Only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DF2E0A-52F3-4D94-970B-CC49692D4AED}"/>
              </a:ext>
            </a:extLst>
          </p:cNvPr>
          <p:cNvSpPr txBox="1"/>
          <p:nvPr/>
        </p:nvSpPr>
        <p:spPr>
          <a:xfrm>
            <a:off x="633046" y="182880"/>
            <a:ext cx="11255857" cy="685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Regulatory use of QSAR</a:t>
            </a:r>
          </a:p>
          <a:p>
            <a:pPr algn="l"/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DD348-EE72-478B-AA2E-1BB1279F87B2}"/>
              </a:ext>
            </a:extLst>
          </p:cNvPr>
          <p:cNvSpPr txBox="1"/>
          <p:nvPr/>
        </p:nvSpPr>
        <p:spPr>
          <a:xfrm>
            <a:off x="393840" y="941281"/>
            <a:ext cx="10993827" cy="35390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For agrochemicals, QSAR modeling can be applied in the development of new active ingredients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QSAR modeling are rapidly gaining acceptance by regulatory agencies around the world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QSAR studies are often required by regulators during the pesticide registration process, including the </a:t>
            </a:r>
            <a:r>
              <a:rPr lang="en-US" u="sng" dirty="0"/>
              <a:t>Brazilian</a:t>
            </a:r>
            <a:r>
              <a:rPr lang="en-US" dirty="0"/>
              <a:t> Health Regulatory Agency (ANVISA) and the Federal Commission for the Protection against Sanitary Risk (COFEPRIS) in </a:t>
            </a:r>
            <a:r>
              <a:rPr lang="en-US" u="sng" dirty="0"/>
              <a:t>Mexico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US-EPA recognizes QSAR studies as a valuable predictive tool to consider when applying Integrated Approaches to Testing and Assessment (IATA) to pesticide assessments for FIFRA registration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C070A2-44AF-4FC9-8C29-D6579C82B3A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442" y="3904508"/>
            <a:ext cx="4114800" cy="15817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9B3E9B-8AB9-4E2A-83E4-5925F06EA705}"/>
              </a:ext>
            </a:extLst>
          </p:cNvPr>
          <p:cNvSpPr txBox="1"/>
          <p:nvPr/>
        </p:nvSpPr>
        <p:spPr>
          <a:xfrm>
            <a:off x="557742" y="4334934"/>
            <a:ext cx="7314142" cy="15817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QSARs can provide component to build-up the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W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eight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f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vidence to help understand a particular decision 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and are often being used to understand chemical similarity, leading to mechanistic similarity</a:t>
            </a:r>
          </a:p>
        </p:txBody>
      </p:sp>
    </p:spTree>
    <p:extLst>
      <p:ext uri="{BB962C8B-B14F-4D97-AF65-F5344CB8AC3E}">
        <p14:creationId xmlns:p14="http://schemas.microsoft.com/office/powerpoint/2010/main" val="427633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DC21-C2F1-D8C7-73C6-3F461229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AI/ML Scope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D3698-80DB-E5DC-ED8F-30D28AAB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Risk Classification (using: Insert tab &gt; Header &amp; Footer)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61306-6E4D-6DE4-50A0-6327FFCB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B0C6-AD63-4B9C-AB2F-9350F21B15E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7A422-ABCB-614F-EED5-200DDC5AA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21" y="1443052"/>
            <a:ext cx="3629693" cy="3536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B8FE5-2D2B-431E-5694-ED6F45B0962E}"/>
              </a:ext>
            </a:extLst>
          </p:cNvPr>
          <p:cNvSpPr txBox="1"/>
          <p:nvPr/>
        </p:nvSpPr>
        <p:spPr>
          <a:xfrm>
            <a:off x="1234624" y="5153338"/>
            <a:ext cx="3559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The relationship between AI, ML, deep learning, and generative AI.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B83BB7-9E16-6599-2D5D-F9615AC7DD4D}"/>
              </a:ext>
            </a:extLst>
          </p:cNvPr>
          <p:cNvSpPr txBox="1"/>
          <p:nvPr/>
        </p:nvSpPr>
        <p:spPr>
          <a:xfrm>
            <a:off x="5221224" y="2668335"/>
            <a:ext cx="6099048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AI refers broadly to mimicking human intelligence via machines/software, with the goal of performing tasks requiring intelligence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ML is an AI subset specifically involving data-driven algorithm improvement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DC83C2-CA7F-9C30-5F7E-C37BFF4B424B}"/>
              </a:ext>
            </a:extLst>
          </p:cNvPr>
          <p:cNvSpPr txBox="1"/>
          <p:nvPr/>
        </p:nvSpPr>
        <p:spPr>
          <a:xfrm>
            <a:off x="2979567" y="6026003"/>
            <a:ext cx="60990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Tonoyan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, L. et al. 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Front. Drug </a:t>
            </a:r>
            <a:r>
              <a:rPr lang="en-US" sz="1200" b="0" i="1" dirty="0" err="1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Discov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sz="1200" b="1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2024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, 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4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, 1336025.</a:t>
            </a:r>
            <a:endParaRPr lang="en-US" sz="1200" dirty="0"/>
          </a:p>
        </p:txBody>
      </p:sp>
      <p:pic>
        <p:nvPicPr>
          <p:cNvPr id="1026" name="Picture 2" descr="Machine learning GIF - Find on GIFER">
            <a:extLst>
              <a:ext uri="{FF2B5EF4-FFF2-40B4-BE49-F238E27FC236}">
                <a16:creationId xmlns:a16="http://schemas.microsoft.com/office/drawing/2014/main" id="{493A2FFB-3FA8-EEFA-77F2-A1816EA08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584" y="886782"/>
            <a:ext cx="2995047" cy="168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72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iagram of a diagram of a data flow&#10;&#10;Description automatically generated with medium confidence">
            <a:extLst>
              <a:ext uri="{FF2B5EF4-FFF2-40B4-BE49-F238E27FC236}">
                <a16:creationId xmlns:a16="http://schemas.microsoft.com/office/drawing/2014/main" id="{2181904A-699D-9181-0EEE-0AB1428EA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98" y="1188085"/>
            <a:ext cx="4628388" cy="46283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D138C6-E211-F840-EFAA-DE38FBAF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AI/ML in Molecular Sciences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98C09-5D6A-C364-571F-192ED10F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Risk Classification (using: Insert tab &gt; Header &amp; Footer)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19D0E-083F-7CE8-1EA4-7D41BED8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B0C6-AD63-4B9C-AB2F-9350F21B15E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92912A-A4DD-9166-575E-1E30B507D0B0}"/>
              </a:ext>
            </a:extLst>
          </p:cNvPr>
          <p:cNvSpPr/>
          <p:nvPr/>
        </p:nvSpPr>
        <p:spPr>
          <a:xfrm>
            <a:off x="8750808" y="1422527"/>
            <a:ext cx="2889504" cy="941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Three fundamentals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96401-C07A-467C-7122-BF9489A9145F}"/>
              </a:ext>
            </a:extLst>
          </p:cNvPr>
          <p:cNvCxnSpPr>
            <a:endCxn id="7" idx="1"/>
          </p:cNvCxnSpPr>
          <p:nvPr/>
        </p:nvCxnSpPr>
        <p:spPr>
          <a:xfrm>
            <a:off x="6382512" y="1568831"/>
            <a:ext cx="2368296" cy="3246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B6BCB8-4555-6A85-2349-561F005EE9BB}"/>
              </a:ext>
            </a:extLst>
          </p:cNvPr>
          <p:cNvCxnSpPr>
            <a:endCxn id="7" idx="1"/>
          </p:cNvCxnSpPr>
          <p:nvPr/>
        </p:nvCxnSpPr>
        <p:spPr>
          <a:xfrm flipV="1">
            <a:off x="6739128" y="1893443"/>
            <a:ext cx="2011680" cy="3115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B82053-25CC-FDB6-5FDF-9F9A59B2DBA0}"/>
              </a:ext>
            </a:extLst>
          </p:cNvPr>
          <p:cNvCxnSpPr>
            <a:endCxn id="7" idx="1"/>
          </p:cNvCxnSpPr>
          <p:nvPr/>
        </p:nvCxnSpPr>
        <p:spPr>
          <a:xfrm flipV="1">
            <a:off x="6739128" y="1893443"/>
            <a:ext cx="2011680" cy="79552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8D694F-37F2-E876-37C9-15EBEDA1D1E6}"/>
              </a:ext>
            </a:extLst>
          </p:cNvPr>
          <p:cNvSpPr txBox="1"/>
          <p:nvPr/>
        </p:nvSpPr>
        <p:spPr>
          <a:xfrm>
            <a:off x="3640836" y="6057039"/>
            <a:ext cx="4910328" cy="27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Haghighatlari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, M. et al. 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Chem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sz="1200" b="1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2020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, 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6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 (7), 1527–1542.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852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FDD4-227D-F69F-3E0F-DA90D7AF6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applications in toxicology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41C6C-4120-DECB-BD21-A9F02DC6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Risk Classification (using: Insert tab &gt; Header &amp; Footer)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B5127-A304-49A7-28B6-2A81F161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B0C6-AD63-4B9C-AB2F-9350F21B15E6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EA1CD3-A8AD-3DF9-019F-1508B7B27D1C}"/>
              </a:ext>
            </a:extLst>
          </p:cNvPr>
          <p:cNvGrpSpPr/>
          <p:nvPr/>
        </p:nvGrpSpPr>
        <p:grpSpPr>
          <a:xfrm>
            <a:off x="576072" y="1632996"/>
            <a:ext cx="5041538" cy="3592007"/>
            <a:chOff x="3505777" y="2039950"/>
            <a:chExt cx="5041538" cy="359200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5976E0-19CC-8AF4-CDCF-2302B0973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5777" y="2039950"/>
              <a:ext cx="5041538" cy="3592007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B09857-76AC-2BB3-043C-FCA2D6C1618A}"/>
                </a:ext>
              </a:extLst>
            </p:cNvPr>
            <p:cNvSpPr/>
            <p:nvPr/>
          </p:nvSpPr>
          <p:spPr>
            <a:xfrm>
              <a:off x="5056322" y="3165529"/>
              <a:ext cx="1666068" cy="949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Monitor outline">
              <a:extLst>
                <a:ext uri="{FF2B5EF4-FFF2-40B4-BE49-F238E27FC236}">
                  <a16:creationId xmlns:a16="http://schemas.microsoft.com/office/drawing/2014/main" id="{A7216C12-1C49-65ED-9507-FCB497D3A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05782" y="2899033"/>
              <a:ext cx="1641528" cy="164152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B34D80D-F424-0FFA-72BC-B3A9913903BA}"/>
              </a:ext>
            </a:extLst>
          </p:cNvPr>
          <p:cNvSpPr txBox="1"/>
          <p:nvPr/>
        </p:nvSpPr>
        <p:spPr>
          <a:xfrm>
            <a:off x="46581" y="5448022"/>
            <a:ext cx="610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22222"/>
                </a:solidFill>
                <a:latin typeface="-apple-system"/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n silico analysis of various predictive toxicity analysis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7C20B6-9CFE-E31F-4679-82EE8DAE559B}"/>
              </a:ext>
            </a:extLst>
          </p:cNvPr>
          <p:cNvSpPr txBox="1"/>
          <p:nvPr/>
        </p:nvSpPr>
        <p:spPr>
          <a:xfrm>
            <a:off x="2541397" y="2981235"/>
            <a:ext cx="1110887" cy="4477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/>
              <a:t>ML-based </a:t>
            </a:r>
          </a:p>
          <a:p>
            <a:pPr algn="ctr"/>
            <a:r>
              <a:rPr lang="en-US" sz="1200" b="1" dirty="0"/>
              <a:t>QSAR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F277BC-09EE-0B53-9F8C-15D51774B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390233"/>
            <a:ext cx="5036466" cy="463522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39A0396-DB1A-9BEE-9269-DC7BA32E0549}"/>
              </a:ext>
            </a:extLst>
          </p:cNvPr>
          <p:cNvSpPr/>
          <p:nvPr/>
        </p:nvSpPr>
        <p:spPr>
          <a:xfrm>
            <a:off x="6077712" y="1173981"/>
            <a:ext cx="1740408" cy="447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ML Algorithms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5A0761-9F37-E55D-3A22-57A350AFE4DA}"/>
              </a:ext>
            </a:extLst>
          </p:cNvPr>
          <p:cNvSpPr/>
          <p:nvPr/>
        </p:nvSpPr>
        <p:spPr>
          <a:xfrm>
            <a:off x="7195158" y="1164446"/>
            <a:ext cx="2113434" cy="447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Datasets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45BB3E-63ED-93B7-0B1C-CCA0E4189FD4}"/>
              </a:ext>
            </a:extLst>
          </p:cNvPr>
          <p:cNvSpPr/>
          <p:nvPr/>
        </p:nvSpPr>
        <p:spPr>
          <a:xfrm>
            <a:off x="9264750" y="1162584"/>
            <a:ext cx="2256690" cy="447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Endpoints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56E07D-234A-B07C-80FF-5F142AAC6B88}"/>
              </a:ext>
            </a:extLst>
          </p:cNvPr>
          <p:cNvSpPr txBox="1"/>
          <p:nvPr/>
        </p:nvSpPr>
        <p:spPr>
          <a:xfrm>
            <a:off x="3626504" y="6109619"/>
            <a:ext cx="39822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Lin, Z. et al. </a:t>
            </a:r>
            <a:r>
              <a:rPr lang="en-US" sz="1200" b="0" i="1" dirty="0" err="1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Toxicol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. Sci.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sz="1200" b="1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2022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, 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189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 (1), 7–19. 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82A44F-8E25-C5B5-FE02-3B19351C20A8}"/>
              </a:ext>
            </a:extLst>
          </p:cNvPr>
          <p:cNvSpPr txBox="1"/>
          <p:nvPr/>
        </p:nvSpPr>
        <p:spPr>
          <a:xfrm>
            <a:off x="1260094" y="5739857"/>
            <a:ext cx="36734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(https://scistore.cambridgesoft.com/chembiodraw/)</a:t>
            </a:r>
          </a:p>
        </p:txBody>
      </p:sp>
    </p:spTree>
    <p:extLst>
      <p:ext uri="{BB962C8B-B14F-4D97-AF65-F5344CB8AC3E}">
        <p14:creationId xmlns:p14="http://schemas.microsoft.com/office/powerpoint/2010/main" val="1340413474"/>
      </p:ext>
    </p:extLst>
  </p:cSld>
  <p:clrMapOvr>
    <a:masterClrMapping/>
  </p:clrMapOvr>
</p:sld>
</file>

<file path=ppt/theme/theme1.xml><?xml version="1.0" encoding="utf-8"?>
<a:theme xmlns:a="http://schemas.openxmlformats.org/drawingml/2006/main" name="CPRC Presenter Guidance Slides (002)">
  <a:themeElements>
    <a:clrScheme name="Corteva_Color_Theme">
      <a:dk1>
        <a:sysClr val="windowText" lastClr="000000"/>
      </a:dk1>
      <a:lt1>
        <a:sysClr val="window" lastClr="FFFFFF"/>
      </a:lt1>
      <a:dk2>
        <a:srgbClr val="00DB78"/>
      </a:dk2>
      <a:lt2>
        <a:srgbClr val="E7E6E6"/>
      </a:lt2>
      <a:accent1>
        <a:srgbClr val="0072CE"/>
      </a:accent1>
      <a:accent2>
        <a:srgbClr val="FC4C02"/>
      </a:accent2>
      <a:accent3>
        <a:srgbClr val="7FA2E6"/>
      </a:accent3>
      <a:accent4>
        <a:srgbClr val="FBB694"/>
      </a:accent4>
      <a:accent5>
        <a:srgbClr val="7CDBB0"/>
      </a:accent5>
      <a:accent6>
        <a:srgbClr val="BAC9E6"/>
      </a:accent6>
      <a:hlink>
        <a:srgbClr val="0072CE"/>
      </a:hlink>
      <a:folHlink>
        <a:srgbClr val="929292"/>
      </a:folHlink>
    </a:clrScheme>
    <a:fontScheme name="Arial Heading/Bod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09F30DD-2A42-44EE-8D4C-C079CC6431E4}" vid="{0B25C7B6-EC9E-4C5B-8D21-3ACCE6F24E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CE0C0B83BEF84F8BB34BDE59B5D270" ma:contentTypeVersion="7" ma:contentTypeDescription="Create a new document." ma:contentTypeScope="" ma:versionID="1e6ab8cf8d96e14b72a080a765b643da">
  <xsd:schema xmlns:xsd="http://www.w3.org/2001/XMLSchema" xmlns:xs="http://www.w3.org/2001/XMLSchema" xmlns:p="http://schemas.microsoft.com/office/2006/metadata/properties" xmlns:ns2="0a0e8163-2ae4-490e-8da5-23b12a9e8fd2" xmlns:ns3="c9226f4d-5896-48ac-bc9b-caf3a66f131e" targetNamespace="http://schemas.microsoft.com/office/2006/metadata/properties" ma:root="true" ma:fieldsID="b32da59bef41ddf4e539bb74ab90e5b5" ns2:_="" ns3:_="">
    <xsd:import namespace="0a0e8163-2ae4-490e-8da5-23b12a9e8fd2"/>
    <xsd:import namespace="c9226f4d-5896-48ac-bc9b-caf3a66f13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0e8163-2ae4-490e-8da5-23b12a9e8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226f4d-5896-48ac-bc9b-caf3a66f131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7F2D1D-7F7B-4F35-988E-14FCE49D34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0e8163-2ae4-490e-8da5-23b12a9e8fd2"/>
    <ds:schemaRef ds:uri="c9226f4d-5896-48ac-bc9b-caf3a66f13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F47331-2EE8-4948-A36C-66F7AF23D8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5E6C9B-7D60-4F83-9DBD-9307BFFB4BB7}">
  <ds:schemaRefs>
    <ds:schemaRef ds:uri="http://purl.org/dc/dcmitype/"/>
    <ds:schemaRef ds:uri="c9226f4d-5896-48ac-bc9b-caf3a66f131e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0a0e8163-2ae4-490e-8da5-23b12a9e8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CPRC Presenter Guidance Slides (002)</Template>
  <TotalTime>4414</TotalTime>
  <Words>1048</Words>
  <Application>Microsoft Office PowerPoint</Application>
  <PresentationFormat>Widescreen</PresentationFormat>
  <Paragraphs>126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Georgia</vt:lpstr>
      <vt:lpstr>Harding</vt:lpstr>
      <vt:lpstr>Wingdings</vt:lpstr>
      <vt:lpstr>CPRC Presenter Guidance Slides (002)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AI/ML Scope </vt:lpstr>
      <vt:lpstr>AI/ML in Molecular Sciences </vt:lpstr>
      <vt:lpstr>ML applications in toxicology </vt:lpstr>
      <vt:lpstr>ML applications in toxicology </vt:lpstr>
      <vt:lpstr>Generative AI </vt:lpstr>
      <vt:lpstr>Generative Adversarial Networks (GANs) </vt:lpstr>
      <vt:lpstr>GenAI application in toxicology: AnimalGAN from FDA </vt:lpstr>
      <vt:lpstr>Summary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Stewardship</dc:title>
  <dc:creator>Dowil, Jennifer</dc:creator>
  <cp:lastModifiedBy>Zhang, Dongdong</cp:lastModifiedBy>
  <cp:revision>254</cp:revision>
  <dcterms:created xsi:type="dcterms:W3CDTF">2020-07-02T17:41:03Z</dcterms:created>
  <dcterms:modified xsi:type="dcterms:W3CDTF">2024-05-10T19:06:12Z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0x01010003CE0C0B83BEF84F8BB34BDE59B5D270</vt:lpwstr>
  </property>
  <property fmtid="{D5CDD505-2E9C-101B-9397-08002B2CF9AE}" pid="3" name="MSIP_Label_0d28e344-bb15-459b-97fd-14fa06bc1052_Enabled">
    <vt:lpwstr>true</vt:lpwstr>
  </property>
  <property fmtid="{D5CDD505-2E9C-101B-9397-08002B2CF9AE}" pid="4" name="MSIP_Label_0d28e344-bb15-459b-97fd-14fa06bc1052_SetDate">
    <vt:lpwstr>2021-04-08T21:02:23Z</vt:lpwstr>
  </property>
  <property fmtid="{D5CDD505-2E9C-101B-9397-08002B2CF9AE}" pid="5" name="MSIP_Label_0d28e344-bb15-459b-97fd-14fa06bc1052_Method">
    <vt:lpwstr>Standard</vt:lpwstr>
  </property>
  <property fmtid="{D5CDD505-2E9C-101B-9397-08002B2CF9AE}" pid="6" name="MSIP_Label_0d28e344-bb15-459b-97fd-14fa06bc1052_Name">
    <vt:lpwstr>Not Protected (Internal Use)</vt:lpwstr>
  </property>
  <property fmtid="{D5CDD505-2E9C-101B-9397-08002B2CF9AE}" pid="7" name="MSIP_Label_0d28e344-bb15-459b-97fd-14fa06bc1052_SiteId">
    <vt:lpwstr>3e20ecb2-9cb0-4df1-ad7b-914e31dcdda4</vt:lpwstr>
  </property>
  <property fmtid="{D5CDD505-2E9C-101B-9397-08002B2CF9AE}" pid="8" name="MSIP_Label_0d28e344-bb15-459b-97fd-14fa06bc1052_ActionId">
    <vt:lpwstr>5256a7a1-44d1-471c-aa6b-5b007420b62f</vt:lpwstr>
  </property>
  <property fmtid="{D5CDD505-2E9C-101B-9397-08002B2CF9AE}" pid="9" name="MSIP_Label_0d28e344-bb15-459b-97fd-14fa06bc1052_ContentBits">
    <vt:lpwstr>2</vt:lpwstr>
  </property>
</Properties>
</file>