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8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6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6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6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3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3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9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1CDA-59C7-4762-A7AD-CE4B99820ADE}" type="datetimeFigureOut">
              <a:rPr lang="zh-CN" altLang="en-US" smtClean="0"/>
              <a:t>2014/5/5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559E-D314-446F-B75C-AEB38489B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848350" cy="400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2" name="矩形标注 1"/>
          <p:cNvSpPr/>
          <p:nvPr/>
        </p:nvSpPr>
        <p:spPr>
          <a:xfrm>
            <a:off x="2051720" y="3501008"/>
            <a:ext cx="792088" cy="432048"/>
          </a:xfrm>
          <a:prstGeom prst="wedgeRectCallout">
            <a:avLst>
              <a:gd name="adj1" fmla="val -132102"/>
              <a:gd name="adj2" fmla="val -165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2051720" y="4581128"/>
            <a:ext cx="792088" cy="432048"/>
          </a:xfrm>
          <a:prstGeom prst="wedgeRectCallout">
            <a:avLst>
              <a:gd name="adj1" fmla="val -126539"/>
              <a:gd name="adj2" fmla="val -139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3203848" y="3501008"/>
            <a:ext cx="792088" cy="432048"/>
          </a:xfrm>
          <a:prstGeom prst="wedgeRectCallout">
            <a:avLst>
              <a:gd name="adj1" fmla="val -261453"/>
              <a:gd name="adj2" fmla="val -2281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3255745" y="4581128"/>
            <a:ext cx="792088" cy="432048"/>
          </a:xfrm>
          <a:prstGeom prst="wedgeRectCallout">
            <a:avLst>
              <a:gd name="adj1" fmla="val -31960"/>
              <a:gd name="adj2" fmla="val 2843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5436096" y="2852936"/>
            <a:ext cx="1080120" cy="288032"/>
          </a:xfrm>
          <a:prstGeom prst="wedgeRectCallout">
            <a:avLst>
              <a:gd name="adj1" fmla="val -45312"/>
              <a:gd name="adj2" fmla="val -5035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录制屏幕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51086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     录制</a:t>
            </a:r>
            <a:r>
              <a:rPr lang="en-US" altLang="zh-CN" b="1" dirty="0" smtClean="0">
                <a:latin typeface="Adobe 楷体 Std R" pitchFamily="18" charset="-122"/>
                <a:ea typeface="Adobe 楷体 Std R" pitchFamily="18" charset="-122"/>
              </a:rPr>
              <a:t>PowerPoint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59492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导入媒体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249289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录制语音旁白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12594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最近的项目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3133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1"/>
                </a:solidFill>
              </a:rPr>
              <a:t>Camtasia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Studio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97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992888" cy="534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899592" y="1916832"/>
            <a:ext cx="1224136" cy="144016"/>
          </a:xfrm>
          <a:prstGeom prst="wedgeRectCallout">
            <a:avLst>
              <a:gd name="adj1" fmla="val -40752"/>
              <a:gd name="adj2" fmla="val 3467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2123728" y="1916832"/>
            <a:ext cx="936104" cy="144016"/>
          </a:xfrm>
          <a:prstGeom prst="wedgeRectCallout">
            <a:avLst>
              <a:gd name="adj1" fmla="val -22694"/>
              <a:gd name="adj2" fmla="val 3285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3059832" y="1916832"/>
            <a:ext cx="1385900" cy="144016"/>
          </a:xfrm>
          <a:prstGeom prst="wedgeRectCallout">
            <a:avLst>
              <a:gd name="adj1" fmla="val -27745"/>
              <a:gd name="adj2" fmla="val 33461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899592" y="1700808"/>
            <a:ext cx="216024" cy="216024"/>
          </a:xfrm>
          <a:prstGeom prst="wedgeRectCallout">
            <a:avLst>
              <a:gd name="adj1" fmla="val -28895"/>
              <a:gd name="adj2" fmla="val -2922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1115616" y="1700808"/>
            <a:ext cx="288032" cy="216024"/>
          </a:xfrm>
          <a:prstGeom prst="wedgeRectCallout">
            <a:avLst>
              <a:gd name="adj1" fmla="val 36613"/>
              <a:gd name="adj2" fmla="val -28822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1403648" y="1700808"/>
            <a:ext cx="360040" cy="216024"/>
          </a:xfrm>
          <a:prstGeom prst="wedgeRectCallout">
            <a:avLst>
              <a:gd name="adj1" fmla="val 29961"/>
              <a:gd name="adj2" fmla="val -2075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1763688" y="1700808"/>
            <a:ext cx="288032" cy="216024"/>
          </a:xfrm>
          <a:prstGeom prst="wedgeRectCallout">
            <a:avLst>
              <a:gd name="adj1" fmla="val 48707"/>
              <a:gd name="adj2" fmla="val -2841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2051720" y="1700808"/>
            <a:ext cx="288032" cy="216024"/>
          </a:xfrm>
          <a:prstGeom prst="wedgeRectCallout">
            <a:avLst>
              <a:gd name="adj1" fmla="val 78942"/>
              <a:gd name="adj2" fmla="val -2519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2339752" y="1700808"/>
            <a:ext cx="360040" cy="216024"/>
          </a:xfrm>
          <a:prstGeom prst="wedgeRectCallout">
            <a:avLst>
              <a:gd name="adj1" fmla="val 131550"/>
              <a:gd name="adj2" fmla="val -2519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899592" y="4509120"/>
            <a:ext cx="504056" cy="576064"/>
          </a:xfrm>
          <a:prstGeom prst="wedgeRectCallout">
            <a:avLst>
              <a:gd name="adj1" fmla="val -19105"/>
              <a:gd name="adj2" fmla="val -112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标注 11"/>
          <p:cNvSpPr/>
          <p:nvPr/>
        </p:nvSpPr>
        <p:spPr>
          <a:xfrm>
            <a:off x="1403648" y="4509120"/>
            <a:ext cx="504056" cy="576064"/>
          </a:xfrm>
          <a:prstGeom prst="wedgeRectCallout">
            <a:avLst>
              <a:gd name="adj1" fmla="val -3557"/>
              <a:gd name="adj2" fmla="val -1627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1907704" y="4509120"/>
            <a:ext cx="504056" cy="576064"/>
          </a:xfrm>
          <a:prstGeom prst="wedgeRectCallout">
            <a:avLst>
              <a:gd name="adj1" fmla="val 15449"/>
              <a:gd name="adj2" fmla="val -1264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标注 13"/>
          <p:cNvSpPr/>
          <p:nvPr/>
        </p:nvSpPr>
        <p:spPr>
          <a:xfrm>
            <a:off x="2411760" y="4509120"/>
            <a:ext cx="576064" cy="576064"/>
          </a:xfrm>
          <a:prstGeom prst="wedgeRectCallout">
            <a:avLst>
              <a:gd name="adj1" fmla="val 33589"/>
              <a:gd name="adj2" fmla="val -1672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标注 14"/>
          <p:cNvSpPr/>
          <p:nvPr/>
        </p:nvSpPr>
        <p:spPr>
          <a:xfrm>
            <a:off x="2987824" y="4509120"/>
            <a:ext cx="360040" cy="576064"/>
          </a:xfrm>
          <a:prstGeom prst="wedgeRectCallout">
            <a:avLst>
              <a:gd name="adj1" fmla="val 39636"/>
              <a:gd name="adj2" fmla="val -1122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标注 15"/>
          <p:cNvSpPr/>
          <p:nvPr/>
        </p:nvSpPr>
        <p:spPr>
          <a:xfrm>
            <a:off x="3347864" y="4509120"/>
            <a:ext cx="648072" cy="576064"/>
          </a:xfrm>
          <a:prstGeom prst="wedgeRectCallout">
            <a:avLst>
              <a:gd name="adj1" fmla="val 38293"/>
              <a:gd name="adj2" fmla="val -1430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544" y="242088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录制屏幕</a:t>
            </a:r>
            <a:endParaRPr lang="zh-CN" altLang="en-US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5696" y="242088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导入媒体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79812" y="242088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生成共享</a:t>
            </a:r>
            <a:endParaRPr lang="zh-CN" altLang="en-US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90872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文件</a:t>
            </a:r>
            <a:endParaRPr lang="zh-CN" altLang="en-US" sz="14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908720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编辑</a:t>
            </a:r>
            <a:endParaRPr lang="zh-CN" altLang="en-US" sz="14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112474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观看</a:t>
            </a:r>
            <a:endParaRPr lang="zh-CN" altLang="en-US" sz="14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96098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播放</a:t>
            </a:r>
            <a:endParaRPr lang="zh-CN" altLang="en-US" sz="14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6" y="10329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工具</a:t>
            </a:r>
            <a:endParaRPr lang="zh-CN" altLang="en-US" sz="14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9792" y="103299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帮助</a:t>
            </a:r>
            <a:endParaRPr lang="zh-CN" altLang="en-US" sz="14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564" y="388253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剪辑箱</a:t>
            </a:r>
            <a:endParaRPr lang="zh-CN" altLang="en-US" sz="16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632" y="35945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   库</a:t>
            </a:r>
            <a:endParaRPr lang="zh-CN" altLang="en-US" sz="16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5696" y="381052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标注</a:t>
            </a:r>
            <a:endParaRPr lang="zh-CN" altLang="en-US" sz="16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3501008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缩</a:t>
            </a:r>
            <a:r>
              <a:rPr lang="zh-CN" altLang="en-US" sz="1600" b="1" dirty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放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15816" y="388253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 音频</a:t>
            </a:r>
            <a:endParaRPr lang="zh-CN" altLang="en-US" sz="16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37170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场景转换</a:t>
            </a:r>
            <a:endParaRPr lang="zh-CN" altLang="en-US" sz="16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496" y="3133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1"/>
                </a:solidFill>
              </a:rPr>
              <a:t>Camtasia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Studio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995936" y="5301208"/>
            <a:ext cx="828092" cy="216024"/>
          </a:xfrm>
          <a:prstGeom prst="wedgeRoundRectCallout">
            <a:avLst>
              <a:gd name="adj1" fmla="val -116532"/>
              <a:gd name="adj2" fmla="val 1068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699792" y="553871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 画外音</a:t>
            </a:r>
            <a:endParaRPr lang="zh-CN" altLang="en-US" sz="16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019072" y="5538718"/>
            <a:ext cx="804955" cy="169277"/>
          </a:xfrm>
          <a:prstGeom prst="wedgeRoundRectCallout">
            <a:avLst>
              <a:gd name="adj1" fmla="val 98173"/>
              <a:gd name="adj2" fmla="val 676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76056" y="56911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 记录照相机</a:t>
            </a:r>
            <a:endParaRPr lang="zh-CN" altLang="en-US" sz="16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4019072" y="5707995"/>
            <a:ext cx="804956" cy="169277"/>
          </a:xfrm>
          <a:prstGeom prst="wedgeRoundRectCallout">
            <a:avLst>
              <a:gd name="adj1" fmla="val -96564"/>
              <a:gd name="adj2" fmla="val 676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52192" y="58267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 画中画</a:t>
            </a:r>
            <a:endParaRPr lang="zh-CN" altLang="en-US" sz="16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7" name="圆角矩形标注 36"/>
          <p:cNvSpPr/>
          <p:nvPr/>
        </p:nvSpPr>
        <p:spPr>
          <a:xfrm>
            <a:off x="4019072" y="5877272"/>
            <a:ext cx="804955" cy="152400"/>
          </a:xfrm>
          <a:prstGeom prst="wedgeRoundRectCallout">
            <a:avLst>
              <a:gd name="adj1" fmla="val 100336"/>
              <a:gd name="adj2" fmla="val 11392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76056" y="597076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 字幕</a:t>
            </a:r>
            <a:endParaRPr lang="zh-CN" altLang="en-US" sz="16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019072" y="6029673"/>
            <a:ext cx="804955" cy="207640"/>
          </a:xfrm>
          <a:prstGeom prst="wedgeRoundRectCallout">
            <a:avLst>
              <a:gd name="adj1" fmla="val -99155"/>
              <a:gd name="adj2" fmla="val 7927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131840" y="618679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Adobe 楷体 Std R" pitchFamily="18" charset="-122"/>
                <a:ea typeface="Adobe 楷体 Std R" pitchFamily="18" charset="-122"/>
              </a:rPr>
              <a:t>提问</a:t>
            </a:r>
            <a:endParaRPr lang="zh-CN" altLang="en-US" sz="1600" b="1" dirty="0">
              <a:solidFill>
                <a:srgbClr val="0070C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4019072" y="5106670"/>
            <a:ext cx="804955" cy="194538"/>
          </a:xfrm>
          <a:prstGeom prst="wedgeRoundRectCallout">
            <a:avLst>
              <a:gd name="adj1" fmla="val 114401"/>
              <a:gd name="adj2" fmla="val 3428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220072" y="51066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 标题剪辑</a:t>
            </a:r>
            <a:endParaRPr lang="zh-CN" altLang="en-US" sz="1600" b="1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4019072" y="4941168"/>
            <a:ext cx="804956" cy="165502"/>
          </a:xfrm>
          <a:prstGeom prst="wedgeRoundRectCallout">
            <a:avLst>
              <a:gd name="adj1" fmla="val 108991"/>
              <a:gd name="adj2" fmla="val -3747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220072" y="481863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FF00"/>
                </a:solidFill>
                <a:latin typeface="Adobe 楷体 Std R" pitchFamily="18" charset="-122"/>
                <a:ea typeface="Adobe 楷体 Std R" pitchFamily="18" charset="-122"/>
              </a:rPr>
              <a:t>光标影响</a:t>
            </a:r>
            <a:endParaRPr lang="zh-CN" altLang="en-US" sz="1600" b="1" dirty="0">
              <a:solidFill>
                <a:srgbClr val="FFFF00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04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3133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accent1"/>
                </a:solidFill>
              </a:rPr>
              <a:t>Camtasia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Studio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728913"/>
            <a:ext cx="63246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标注 2"/>
          <p:cNvSpPr/>
          <p:nvPr/>
        </p:nvSpPr>
        <p:spPr>
          <a:xfrm>
            <a:off x="1691680" y="3645024"/>
            <a:ext cx="720080" cy="288032"/>
          </a:xfrm>
          <a:prstGeom prst="wedgeRectCallout">
            <a:avLst>
              <a:gd name="adj1" fmla="val -52277"/>
              <a:gd name="adj2" fmla="val 19855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2483768" y="3645024"/>
            <a:ext cx="648072" cy="288032"/>
          </a:xfrm>
          <a:prstGeom prst="wedgeRectCallout">
            <a:avLst>
              <a:gd name="adj1" fmla="val -49651"/>
              <a:gd name="adj2" fmla="val 3362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标注 4"/>
          <p:cNvSpPr/>
          <p:nvPr/>
        </p:nvSpPr>
        <p:spPr>
          <a:xfrm>
            <a:off x="3131840" y="3645024"/>
            <a:ext cx="720080" cy="288032"/>
          </a:xfrm>
          <a:prstGeom prst="wedgeRectCallout">
            <a:avLst>
              <a:gd name="adj1" fmla="val 21496"/>
              <a:gd name="adj2" fmla="val 201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4067944" y="3645024"/>
            <a:ext cx="720080" cy="288032"/>
          </a:xfrm>
          <a:prstGeom prst="wedgeRectCallout">
            <a:avLst>
              <a:gd name="adj1" fmla="val -38726"/>
              <a:gd name="adj2" fmla="val 3598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4788024" y="3645024"/>
            <a:ext cx="720080" cy="288032"/>
          </a:xfrm>
          <a:prstGeom prst="wedgeRectCallout">
            <a:avLst>
              <a:gd name="adj1" fmla="val -18414"/>
              <a:gd name="adj2" fmla="val 2046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43651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全屏幕录制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47158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自定义录制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43558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录制声音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9792" y="43651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    尺寸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9872" y="47878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网络摄像机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439652" y="2728913"/>
            <a:ext cx="612068" cy="196031"/>
          </a:xfrm>
          <a:prstGeom prst="wedgeRectCallout">
            <a:avLst>
              <a:gd name="adj1" fmla="val -31633"/>
              <a:gd name="adj2" fmla="val -2465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标注 14"/>
          <p:cNvSpPr/>
          <p:nvPr/>
        </p:nvSpPr>
        <p:spPr>
          <a:xfrm>
            <a:off x="2051720" y="2728913"/>
            <a:ext cx="432048" cy="196031"/>
          </a:xfrm>
          <a:prstGeom prst="wedgeRectCallout">
            <a:avLst>
              <a:gd name="adj1" fmla="val -31633"/>
              <a:gd name="adj2" fmla="val -2465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标注 15"/>
          <p:cNvSpPr/>
          <p:nvPr/>
        </p:nvSpPr>
        <p:spPr>
          <a:xfrm>
            <a:off x="2483768" y="2728913"/>
            <a:ext cx="504056" cy="196031"/>
          </a:xfrm>
          <a:prstGeom prst="wedgeRectCallout">
            <a:avLst>
              <a:gd name="adj1" fmla="val -31633"/>
              <a:gd name="adj2" fmla="val -2465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2987824" y="2708920"/>
            <a:ext cx="468052" cy="216024"/>
          </a:xfrm>
          <a:prstGeom prst="wedgeRectCallout">
            <a:avLst>
              <a:gd name="adj1" fmla="val -31633"/>
              <a:gd name="adj2" fmla="val -2465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05626" y="2060848"/>
            <a:ext cx="7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捕获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1690" y="2060848"/>
            <a:ext cx="7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效果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5746" y="2060848"/>
            <a:ext cx="7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工具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9802" y="1988840"/>
            <a:ext cx="7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Adobe 楷体 Std R" pitchFamily="18" charset="-122"/>
                <a:ea typeface="Adobe 楷体 Std R" pitchFamily="18" charset="-122"/>
              </a:rPr>
              <a:t>帮助</a:t>
            </a:r>
            <a:endParaRPr lang="zh-CN" altLang="en-US" b="1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8163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75</Words>
  <Application>Microsoft Office PowerPoint</Application>
  <PresentationFormat>全屏显示(4:3)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Adobe 楷体 Std R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dell</cp:lastModifiedBy>
  <cp:revision>26</cp:revision>
  <dcterms:created xsi:type="dcterms:W3CDTF">2014-04-22T05:59:42Z</dcterms:created>
  <dcterms:modified xsi:type="dcterms:W3CDTF">2014-05-05T03:20:47Z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9E2FD822-A6B9-4E11-3F22-3F3F35196D3F</vt:lpwstr>
  </property>
  <property fmtid="{D5CDD505-2E9C-101B-9397-08002B2CF9AE}" pid="3" name="ArticulatePath">
    <vt:lpwstr>备注</vt:lpwstr>
  </property>
</Properties>
</file>